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sldIdLst>
    <p:sldId id="256" r:id="rId4"/>
    <p:sldId id="257" r:id="rId5"/>
    <p:sldId id="264" r:id="rId6"/>
    <p:sldId id="258" r:id="rId7"/>
    <p:sldId id="263" r:id="rId8"/>
    <p:sldId id="259" r:id="rId9"/>
    <p:sldId id="265" r:id="rId10"/>
    <p:sldId id="260" r:id="rId11"/>
    <p:sldId id="262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DAE4F4"/>
    <a:srgbClr val="E2F0DA"/>
    <a:srgbClr val="FBE5D6"/>
    <a:srgbClr val="FEF4CC"/>
    <a:srgbClr val="FFF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2"/>
    <p:restoredTop sz="94631"/>
  </p:normalViewPr>
  <p:slideViewPr>
    <p:cSldViewPr snapToGrid="0" snapToObjects="1">
      <p:cViewPr>
        <p:scale>
          <a:sx n="89" d="100"/>
          <a:sy n="89" d="100"/>
        </p:scale>
        <p:origin x="10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48B481B6-7B7D-0347-BA81-75678D377678}">
      <dgm:prSet phldrT="[Text]" custT="1"/>
      <dgm:spPr>
        <a:xfrm>
          <a:off x="3105" y="441660"/>
          <a:ext cx="2205244" cy="882097"/>
        </a:xfrm>
        <a:prstGeom prst="homePlate">
          <a:avLst/>
        </a:prstGeom>
      </dgm:spPr>
      <dgm:t>
        <a:bodyPr/>
        <a:lstStyle/>
        <a:p>
          <a:pPr>
            <a:buNone/>
          </a:pPr>
          <a:r>
            <a:rPr lang="en-US" sz="1400" b="1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QPJ-BR</a:t>
          </a:r>
          <a:br>
            <a:rPr lang="en-US" sz="1400" b="1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Questionnaire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AABE33DD-4200-744C-AE68-648E68663BB9}">
      <dgm:prSet phldrT="[Text]" custT="1"/>
      <dgm:spPr>
        <a:xfrm>
          <a:off x="1767301" y="441660"/>
          <a:ext cx="2205244" cy="882097"/>
        </a:xfrm>
        <a:prstGeom prst="chevron">
          <a:avLst/>
        </a:prstGeom>
      </dgm:spPr>
      <dgm:t>
        <a:bodyPr/>
        <a:lstStyle/>
        <a:p>
          <a:pPr>
            <a:buNone/>
          </a:pPr>
          <a:r>
            <a:rPr lang="en-US" sz="1400" b="1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04 Program.</a:t>
          </a:r>
          <a:br>
            <a:rPr lang="en-US" sz="1400" b="1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Problems</a:t>
          </a:r>
          <a:br>
            <a:rPr lang="en-US" sz="1400" b="1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(P1’, P2’, P3’, P4’) 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</a:endParaRPr>
        </a:p>
      </dgm:t>
    </dgm:pt>
    <dgm:pt modelId="{E8D31486-D068-AB44-A571-2DE63DC8F64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497B7738-C999-2F44-ACE4-F93CB949516A}" type="pres">
      <dgm:prSet presAssocID="{48B481B6-7B7D-0347-BA81-75678D377678}" presName="parTxOnly" presStyleLbl="node1" presStyleIdx="0" presStyleCnt="2" custScaleX="73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C893C-AF20-0D4A-9395-D6AEA7373DFC}" type="pres">
      <dgm:prSet presAssocID="{351A8CD5-F137-C247-AAC4-7AD812604C68}" presName="parSpace" presStyleCnt="0"/>
      <dgm:spPr/>
    </dgm:pt>
    <dgm:pt modelId="{877BF8A6-B47B-FD42-AE3A-D979194A5086}" type="pres">
      <dgm:prSet presAssocID="{AABE33DD-4200-744C-AE68-648E68663BB9}" presName="parTxOnly" presStyleLbl="node1" presStyleIdx="1" presStyleCnt="2" custScaleX="1128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CFF28970-CFD6-394F-9ABC-B60F9E5C2243}" type="presOf" srcId="{25D80D78-85E0-D544-B3D9-5752DA1A8D17}" destId="{E8D31486-D068-AB44-A571-2DE63DC8F64F}" srcOrd="0" destOrd="0" presId="urn:microsoft.com/office/officeart/2005/8/layout/hChevron3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E1CA3D75-F7FD-C24E-A938-90ACBD1D7FC5}" type="presOf" srcId="{48B481B6-7B7D-0347-BA81-75678D377678}" destId="{497B7738-C999-2F44-ACE4-F93CB949516A}" srcOrd="0" destOrd="0" presId="urn:microsoft.com/office/officeart/2005/8/layout/hChevron3"/>
    <dgm:cxn modelId="{4AF8DC27-A412-2B44-B3F5-3EBACCC921F6}" type="presOf" srcId="{AABE33DD-4200-744C-AE68-648E68663BB9}" destId="{877BF8A6-B47B-FD42-AE3A-D979194A5086}" srcOrd="0" destOrd="0" presId="urn:microsoft.com/office/officeart/2005/8/layout/hChevron3"/>
    <dgm:cxn modelId="{6EBD53F8-7D76-9247-B869-B37664E43329}" type="presParOf" srcId="{E8D31486-D068-AB44-A571-2DE63DC8F64F}" destId="{497B7738-C999-2F44-ACE4-F93CB949516A}" srcOrd="0" destOrd="0" presId="urn:microsoft.com/office/officeart/2005/8/layout/hChevron3"/>
    <dgm:cxn modelId="{8A7CBB7B-6A89-1C43-9139-C4A327FF848D}" type="presParOf" srcId="{E8D31486-D068-AB44-A571-2DE63DC8F64F}" destId="{493C893C-AF20-0D4A-9395-D6AEA7373DFC}" srcOrd="1" destOrd="0" presId="urn:microsoft.com/office/officeart/2005/8/layout/hChevron3"/>
    <dgm:cxn modelId="{D794095D-1EB4-734B-9974-ADF061970A60}" type="presParOf" srcId="{E8D31486-D068-AB44-A571-2DE63DC8F64F}" destId="{877BF8A6-B47B-FD42-AE3A-D979194A508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vProcess5" loCatId="process" qsTypeId="urn:microsoft.com/office/officeart/2005/8/quickstyle/simple2" qsCatId="simple" csTypeId="urn:microsoft.com/office/officeart/2005/8/colors/accent1_1" csCatId="accent1" phldr="1"/>
      <dgm:spPr/>
    </dgm:pt>
    <dgm:pt modelId="{48B481B6-7B7D-0347-BA81-75678D377678}">
      <dgm:prSet phldrT="[Text]" custT="1"/>
      <dgm:spPr>
        <a:xfrm>
          <a:off x="1690" y="347423"/>
          <a:ext cx="1680910" cy="1241371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QPJ-BR</a:t>
          </a:r>
          <a:br>
            <a:rPr lang="en-US" sz="1400" b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Questionnaire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061914" y="347423"/>
          <a:ext cx="2221186" cy="1241371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01 Program.</a:t>
          </a:r>
          <a:br>
            <a:rPr lang="en-US" sz="1400" b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Problems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DBFA95D9-66BC-F546-9231-E39CC5917387}">
      <dgm:prSet custT="1"/>
      <dgm:spPr>
        <a:xfrm>
          <a:off x="2662414" y="347423"/>
          <a:ext cx="3103428" cy="1241371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gm:t>
    </dgm:pt>
    <dgm:pt modelId="{EECF29D0-BB7E-4D48-8A23-09C1D4AC9B34}" type="parTrans" cxnId="{14B6E563-1ECF-DE4D-B971-D061A8B61142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D53E8E4-60B4-C44C-88B3-9B247D843987}" type="sibTrans" cxnId="{14B6E563-1ECF-DE4D-B971-D061A8B61142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B77CD1A5-A3D1-FE44-B35A-F2B639FFED6B}" type="pres">
      <dgm:prSet presAssocID="{25D80D78-85E0-D544-B3D9-5752DA1A8D17}" presName="outerComposite" presStyleCnt="0">
        <dgm:presLayoutVars>
          <dgm:chMax val="5"/>
          <dgm:dir/>
          <dgm:resizeHandles val="exact"/>
        </dgm:presLayoutVars>
      </dgm:prSet>
      <dgm:spPr/>
    </dgm:pt>
    <dgm:pt modelId="{7C94EA52-3B37-E943-85C6-5125FA14FB18}" type="pres">
      <dgm:prSet presAssocID="{25D80D78-85E0-D544-B3D9-5752DA1A8D17}" presName="dummyMaxCanvas" presStyleCnt="0">
        <dgm:presLayoutVars/>
      </dgm:prSet>
      <dgm:spPr/>
    </dgm:pt>
    <dgm:pt modelId="{FE17A4E0-2007-EF4B-875D-F25A0ABBC429}" type="pres">
      <dgm:prSet presAssocID="{25D80D78-85E0-D544-B3D9-5752DA1A8D17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91C63-B228-1342-8F63-E3D632AC52AE}" type="pres">
      <dgm:prSet presAssocID="{25D80D78-85E0-D544-B3D9-5752DA1A8D1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E38D9-9080-B943-8B13-9989F0A90523}" type="pres">
      <dgm:prSet presAssocID="{25D80D78-85E0-D544-B3D9-5752DA1A8D1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56B37-9642-B548-9014-97CCA4DB4709}" type="pres">
      <dgm:prSet presAssocID="{25D80D78-85E0-D544-B3D9-5752DA1A8D1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D44361-DC17-1644-993B-82EF3DAC6AC0}" type="pres">
      <dgm:prSet presAssocID="{25D80D78-85E0-D544-B3D9-5752DA1A8D1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D688C-B5D4-A448-80AD-C4F29256594C}" type="pres">
      <dgm:prSet presAssocID="{25D80D78-85E0-D544-B3D9-5752DA1A8D1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55B09C-5B83-2940-A9DC-41DFAA8DE669}" type="pres">
      <dgm:prSet presAssocID="{25D80D78-85E0-D544-B3D9-5752DA1A8D1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1E2C0-774C-B74B-A6FE-9C33684E6A96}" type="pres">
      <dgm:prSet presAssocID="{25D80D78-85E0-D544-B3D9-5752DA1A8D1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E99D7F-81E7-5E46-8601-090C1E1F1324}" type="presOf" srcId="{48B481B6-7B7D-0347-BA81-75678D377678}" destId="{C8DD688C-B5D4-A448-80AD-C4F29256594C}" srcOrd="1" destOrd="0" presId="urn:microsoft.com/office/officeart/2005/8/layout/vProcess5"/>
    <dgm:cxn modelId="{E46B87A7-DC7B-AE49-9A5D-5398BC55508C}" type="presOf" srcId="{25D80D78-85E0-D544-B3D9-5752DA1A8D17}" destId="{B77CD1A5-A3D1-FE44-B35A-F2B639FFED6B}" srcOrd="0" destOrd="0" presId="urn:microsoft.com/office/officeart/2005/8/layout/vProcess5"/>
    <dgm:cxn modelId="{3FF8E4EB-5C82-F644-B901-6F558661E27A}" type="presOf" srcId="{351A8CD5-F137-C247-AAC4-7AD812604C68}" destId="{88556B37-9642-B548-9014-97CCA4DB4709}" srcOrd="0" destOrd="0" presId="urn:microsoft.com/office/officeart/2005/8/layout/vProcess5"/>
    <dgm:cxn modelId="{FCC39806-CFCA-E943-8065-0A0107AE4DE8}" type="presOf" srcId="{AABE33DD-4200-744C-AE68-648E68663BB9}" destId="{64A91C63-B228-1342-8F63-E3D632AC52AE}" srcOrd="0" destOrd="0" presId="urn:microsoft.com/office/officeart/2005/8/layout/vProcess5"/>
    <dgm:cxn modelId="{C0D641B5-21B7-2740-8AF9-B47F1C014376}" type="presOf" srcId="{DBFA95D9-66BC-F546-9231-E39CC5917387}" destId="{A83E38D9-9080-B943-8B13-9989F0A90523}" srcOrd="0" destOrd="0" presId="urn:microsoft.com/office/officeart/2005/8/layout/vProcess5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8EDD084A-9968-6C47-A024-B5D4D39D7904}" type="presOf" srcId="{DBFA95D9-66BC-F546-9231-E39CC5917387}" destId="{20F1E2C0-774C-B74B-A6FE-9C33684E6A96}" srcOrd="1" destOrd="0" presId="urn:microsoft.com/office/officeart/2005/8/layout/vProcess5"/>
    <dgm:cxn modelId="{876A279D-1B0C-7349-BFA7-82A8056AA644}" type="presOf" srcId="{AABE33DD-4200-744C-AE68-648E68663BB9}" destId="{8355B09C-5B83-2940-A9DC-41DFAA8DE669}" srcOrd="1" destOrd="0" presId="urn:microsoft.com/office/officeart/2005/8/layout/vProcess5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14B6E563-1ECF-DE4D-B971-D061A8B61142}" srcId="{25D80D78-85E0-D544-B3D9-5752DA1A8D17}" destId="{DBFA95D9-66BC-F546-9231-E39CC5917387}" srcOrd="2" destOrd="0" parTransId="{EECF29D0-BB7E-4D48-8A23-09C1D4AC9B34}" sibTransId="{AD53E8E4-60B4-C44C-88B3-9B247D843987}"/>
    <dgm:cxn modelId="{4943A09E-DAD0-DF48-B647-356050D4155B}" type="presOf" srcId="{48B481B6-7B7D-0347-BA81-75678D377678}" destId="{FE17A4E0-2007-EF4B-875D-F25A0ABBC429}" srcOrd="0" destOrd="0" presId="urn:microsoft.com/office/officeart/2005/8/layout/vProcess5"/>
    <dgm:cxn modelId="{93ABA2AA-EDAB-8D4C-BB45-C46BFD7FB6D4}" type="presOf" srcId="{76DEDA68-BE8D-4C4C-967C-3842E90C7C61}" destId="{0FD44361-DC17-1644-993B-82EF3DAC6AC0}" srcOrd="0" destOrd="0" presId="urn:microsoft.com/office/officeart/2005/8/layout/vProcess5"/>
    <dgm:cxn modelId="{ACAE305E-B207-5045-947C-5E2B48298AB1}" type="presParOf" srcId="{B77CD1A5-A3D1-FE44-B35A-F2B639FFED6B}" destId="{7C94EA52-3B37-E943-85C6-5125FA14FB18}" srcOrd="0" destOrd="0" presId="urn:microsoft.com/office/officeart/2005/8/layout/vProcess5"/>
    <dgm:cxn modelId="{8A71AE16-1890-3340-B574-87AF0CBBAF54}" type="presParOf" srcId="{B77CD1A5-A3D1-FE44-B35A-F2B639FFED6B}" destId="{FE17A4E0-2007-EF4B-875D-F25A0ABBC429}" srcOrd="1" destOrd="0" presId="urn:microsoft.com/office/officeart/2005/8/layout/vProcess5"/>
    <dgm:cxn modelId="{8BF24E9F-3BBF-9443-A349-62DA903A2C53}" type="presParOf" srcId="{B77CD1A5-A3D1-FE44-B35A-F2B639FFED6B}" destId="{64A91C63-B228-1342-8F63-E3D632AC52AE}" srcOrd="2" destOrd="0" presId="urn:microsoft.com/office/officeart/2005/8/layout/vProcess5"/>
    <dgm:cxn modelId="{2FAFE862-EE9A-1441-84E6-656ACFD00010}" type="presParOf" srcId="{B77CD1A5-A3D1-FE44-B35A-F2B639FFED6B}" destId="{A83E38D9-9080-B943-8B13-9989F0A90523}" srcOrd="3" destOrd="0" presId="urn:microsoft.com/office/officeart/2005/8/layout/vProcess5"/>
    <dgm:cxn modelId="{C868AD00-4309-814B-BA74-D9549C367616}" type="presParOf" srcId="{B77CD1A5-A3D1-FE44-B35A-F2B639FFED6B}" destId="{88556B37-9642-B548-9014-97CCA4DB4709}" srcOrd="4" destOrd="0" presId="urn:microsoft.com/office/officeart/2005/8/layout/vProcess5"/>
    <dgm:cxn modelId="{DFB76234-561D-7A4C-89FC-1D1AAB0D8AC7}" type="presParOf" srcId="{B77CD1A5-A3D1-FE44-B35A-F2B639FFED6B}" destId="{0FD44361-DC17-1644-993B-82EF3DAC6AC0}" srcOrd="5" destOrd="0" presId="urn:microsoft.com/office/officeart/2005/8/layout/vProcess5"/>
    <dgm:cxn modelId="{16F970C4-EEC0-534F-97DC-00998A2B5664}" type="presParOf" srcId="{B77CD1A5-A3D1-FE44-B35A-F2B639FFED6B}" destId="{C8DD688C-B5D4-A448-80AD-C4F29256594C}" srcOrd="6" destOrd="0" presId="urn:microsoft.com/office/officeart/2005/8/layout/vProcess5"/>
    <dgm:cxn modelId="{6AF75B48-0627-8C45-85C8-469FFDCC45ED}" type="presParOf" srcId="{B77CD1A5-A3D1-FE44-B35A-F2B639FFED6B}" destId="{8355B09C-5B83-2940-A9DC-41DFAA8DE669}" srcOrd="7" destOrd="0" presId="urn:microsoft.com/office/officeart/2005/8/layout/vProcess5"/>
    <dgm:cxn modelId="{728CFA0E-4043-4942-B0C2-BF99F204E5F2}" type="presParOf" srcId="{B77CD1A5-A3D1-FE44-B35A-F2B639FFED6B}" destId="{20F1E2C0-774C-B74B-A6FE-9C33684E6A9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2_5" csCatId="accent2" phldr="1"/>
      <dgm:spPr/>
    </dgm:pt>
    <dgm:pt modelId="{48B481B6-7B7D-0347-BA81-75678D377678}">
      <dgm:prSet phldrT="[Text]" custT="1"/>
      <dgm:spPr>
        <a:xfrm>
          <a:off x="0" y="501064"/>
          <a:ext cx="1813213" cy="725285"/>
        </a:xfr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/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/>
        </a:p>
      </dgm:t>
    </dgm:pt>
    <dgm:pt modelId="{82A0124F-837E-2B4D-9633-1E09DEC3D70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542F5FC9-6569-C44A-82DA-AAE4B90A7B23}" type="pres">
      <dgm:prSet presAssocID="{48B481B6-7B7D-0347-BA81-75678D377678}" presName="parTxOnly" presStyleLbl="node1" presStyleIdx="0" presStyleCnt="1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51BD4D3C-3618-E64C-817A-D4BA67CB7614}" type="presOf" srcId="{25D80D78-85E0-D544-B3D9-5752DA1A8D17}" destId="{82A0124F-837E-2B4D-9633-1E09DEC3D70F}" srcOrd="0" destOrd="0" presId="urn:microsoft.com/office/officeart/2005/8/layout/hChevron3"/>
    <dgm:cxn modelId="{1434607D-4BA3-1F42-8F08-6225274B6289}" type="presOf" srcId="{48B481B6-7B7D-0347-BA81-75678D377678}" destId="{542F5FC9-6569-C44A-82DA-AAE4B90A7B23}" srcOrd="0" destOrd="0" presId="urn:microsoft.com/office/officeart/2005/8/layout/hChevron3"/>
    <dgm:cxn modelId="{37D29DF1-B050-A44C-8EE2-35BA58199499}" type="presParOf" srcId="{82A0124F-837E-2B4D-9633-1E09DEC3D70F}" destId="{542F5FC9-6569-C44A-82DA-AAE4B90A7B23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vProcess5" loCatId="process" qsTypeId="urn:microsoft.com/office/officeart/2005/8/quickstyle/simple2" qsCatId="simple" csTypeId="urn:microsoft.com/office/officeart/2005/8/colors/accent1_1" csCatId="accent1" phldr="1"/>
      <dgm:spPr/>
    </dgm:pt>
    <dgm:pt modelId="{48B481B6-7B7D-0347-BA81-75678D377678}">
      <dgm:prSet phldrT="[Text]" custT="1"/>
      <dgm:spPr>
        <a:xfrm>
          <a:off x="1458" y="181193"/>
          <a:ext cx="2347356" cy="1261290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718169" y="181193"/>
          <a:ext cx="2174717" cy="1261290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Paper-based</a:t>
          </a:r>
          <a:br>
            <a:rPr lang="en-US" sz="1400" b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IMI Questionnaire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1CABD9B-06A5-534B-BC1B-9864E6A42E86}">
      <dgm:prSet phldrT="[Text]" custT="1"/>
      <dgm:spPr>
        <a:xfrm>
          <a:off x="1718169" y="181193"/>
          <a:ext cx="2174717" cy="1261290"/>
        </a:xfrm>
      </dgm:spPr>
      <dgm:t>
        <a:bodyPr/>
        <a:lstStyle/>
        <a:p>
          <a:pPr algn="ctr"/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02 Program. Problems</a:t>
          </a:r>
        </a:p>
      </dgm:t>
    </dgm:pt>
    <dgm:pt modelId="{9EED2616-F2C2-2F43-9EAF-FDC95F0F6162}" type="parTrans" cxnId="{55C38F5F-A781-3C4E-9690-4B58144A5F75}">
      <dgm:prSet/>
      <dgm:spPr/>
      <dgm:t>
        <a:bodyPr/>
        <a:lstStyle/>
        <a:p>
          <a:pPr algn="ctr"/>
          <a:endParaRPr lang="en-US" b="0">
            <a:solidFill>
              <a:schemeClr val="tx1"/>
            </a:solidFill>
          </a:endParaRPr>
        </a:p>
      </dgm:t>
    </dgm:pt>
    <dgm:pt modelId="{769AFA73-714B-4846-A353-33E54E58F697}" type="sibTrans" cxnId="{55C38F5F-A781-3C4E-9690-4B58144A5F75}">
      <dgm:prSet/>
      <dgm:spPr/>
      <dgm:t>
        <a:bodyPr/>
        <a:lstStyle/>
        <a:p>
          <a:pPr algn="ctr"/>
          <a:endParaRPr lang="en-US" b="0">
            <a:solidFill>
              <a:schemeClr val="tx1"/>
            </a:solidFill>
          </a:endParaRPr>
        </a:p>
      </dgm:t>
    </dgm:pt>
    <dgm:pt modelId="{BE568F0B-1DB7-A843-9651-25BE7AAC82D3}" type="pres">
      <dgm:prSet presAssocID="{25D80D78-85E0-D544-B3D9-5752DA1A8D17}" presName="outerComposite" presStyleCnt="0">
        <dgm:presLayoutVars>
          <dgm:chMax val="5"/>
          <dgm:dir/>
          <dgm:resizeHandles val="exact"/>
        </dgm:presLayoutVars>
      </dgm:prSet>
      <dgm:spPr/>
    </dgm:pt>
    <dgm:pt modelId="{71587D9A-E3DB-454D-A9EA-7C5A509AC2EF}" type="pres">
      <dgm:prSet presAssocID="{25D80D78-85E0-D544-B3D9-5752DA1A8D17}" presName="dummyMaxCanvas" presStyleCnt="0">
        <dgm:presLayoutVars/>
      </dgm:prSet>
      <dgm:spPr/>
    </dgm:pt>
    <dgm:pt modelId="{D4637058-7433-304D-B80D-8976B778B0C0}" type="pres">
      <dgm:prSet presAssocID="{25D80D78-85E0-D544-B3D9-5752DA1A8D17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DE74A-681F-EE4A-83B3-79F4333540DB}" type="pres">
      <dgm:prSet presAssocID="{25D80D78-85E0-D544-B3D9-5752DA1A8D1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C6DE0A-C6DC-4A45-8898-A67C80D5DA11}" type="pres">
      <dgm:prSet presAssocID="{25D80D78-85E0-D544-B3D9-5752DA1A8D1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DCA45-B071-144C-A508-9590FCD0D4E6}" type="pres">
      <dgm:prSet presAssocID="{25D80D78-85E0-D544-B3D9-5752DA1A8D1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8185B-125D-A04F-91DA-5D01118C3CB8}" type="pres">
      <dgm:prSet presAssocID="{25D80D78-85E0-D544-B3D9-5752DA1A8D1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EE013A-2ED7-EB46-8BF0-20B5E11BBF66}" type="pres">
      <dgm:prSet presAssocID="{25D80D78-85E0-D544-B3D9-5752DA1A8D1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3769A-FBC9-7E43-BB62-A07BE4B145D8}" type="pres">
      <dgm:prSet presAssocID="{25D80D78-85E0-D544-B3D9-5752DA1A8D1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2591A-5F3A-8B44-8973-47FD0E749457}" type="pres">
      <dgm:prSet presAssocID="{25D80D78-85E0-D544-B3D9-5752DA1A8D1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862DC8-8161-7441-AD06-01D4DF90A99A}" type="presOf" srcId="{48B481B6-7B7D-0347-BA81-75678D377678}" destId="{D1EE013A-2ED7-EB46-8BF0-20B5E11BBF66}" srcOrd="1" destOrd="0" presId="urn:microsoft.com/office/officeart/2005/8/layout/vProcess5"/>
    <dgm:cxn modelId="{51A64B94-9290-8744-A771-B8CEDA1DF291}" type="presOf" srcId="{AABE33DD-4200-744C-AE68-648E68663BB9}" destId="{CDBDE74A-681F-EE4A-83B3-79F4333540DB}" srcOrd="0" destOrd="0" presId="urn:microsoft.com/office/officeart/2005/8/layout/vProcess5"/>
    <dgm:cxn modelId="{C8046681-5897-0F48-B86A-39968636BDCD}" type="presOf" srcId="{76DEDA68-BE8D-4C4C-967C-3842E90C7C61}" destId="{0CA8185B-125D-A04F-91DA-5D01118C3CB8}" srcOrd="0" destOrd="0" presId="urn:microsoft.com/office/officeart/2005/8/layout/vProcess5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FFFAB1AC-B5ED-A243-8E79-C13E30220332}" type="presOf" srcId="{25D80D78-85E0-D544-B3D9-5752DA1A8D17}" destId="{BE568F0B-1DB7-A843-9651-25BE7AAC82D3}" srcOrd="0" destOrd="0" presId="urn:microsoft.com/office/officeart/2005/8/layout/vProcess5"/>
    <dgm:cxn modelId="{B5983C7E-8BC9-D24D-893C-2DCA1B47D77A}" type="presOf" srcId="{AABE33DD-4200-744C-AE68-648E68663BB9}" destId="{25C3769A-FBC9-7E43-BB62-A07BE4B145D8}" srcOrd="1" destOrd="0" presId="urn:microsoft.com/office/officeart/2005/8/layout/vProcess5"/>
    <dgm:cxn modelId="{11115029-2830-C64A-8470-51FC34FB4358}" type="presOf" srcId="{48B481B6-7B7D-0347-BA81-75678D377678}" destId="{D4637058-7433-304D-B80D-8976B778B0C0}" srcOrd="0" destOrd="0" presId="urn:microsoft.com/office/officeart/2005/8/layout/vProcess5"/>
    <dgm:cxn modelId="{9B99D83B-78FB-CF4D-A0DE-F1F16014AEC3}" type="presOf" srcId="{351A8CD5-F137-C247-AAC4-7AD812604C68}" destId="{A24DCA45-B071-144C-A508-9590FCD0D4E6}" srcOrd="0" destOrd="0" presId="urn:microsoft.com/office/officeart/2005/8/layout/vProcess5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D9B6A2A5-6A70-6E47-A93A-E0E52D96FD4B}" type="presOf" srcId="{91CABD9B-06A5-534B-BC1B-9864E6A42E86}" destId="{50C6DE0A-C6DC-4A45-8898-A67C80D5DA11}" srcOrd="0" destOrd="0" presId="urn:microsoft.com/office/officeart/2005/8/layout/vProcess5"/>
    <dgm:cxn modelId="{55C38F5F-A781-3C4E-9690-4B58144A5F75}" srcId="{25D80D78-85E0-D544-B3D9-5752DA1A8D17}" destId="{91CABD9B-06A5-534B-BC1B-9864E6A42E86}" srcOrd="2" destOrd="0" parTransId="{9EED2616-F2C2-2F43-9EAF-FDC95F0F6162}" sibTransId="{769AFA73-714B-4846-A353-33E54E58F697}"/>
    <dgm:cxn modelId="{9CAE84A8-4E75-A848-9556-A806B8C7D719}" type="presOf" srcId="{91CABD9B-06A5-534B-BC1B-9864E6A42E86}" destId="{EF02591A-5F3A-8B44-8973-47FD0E749457}" srcOrd="1" destOrd="0" presId="urn:microsoft.com/office/officeart/2005/8/layout/vProcess5"/>
    <dgm:cxn modelId="{1208886E-27C1-D143-9580-E6DD73648833}" type="presParOf" srcId="{BE568F0B-1DB7-A843-9651-25BE7AAC82D3}" destId="{71587D9A-E3DB-454D-A9EA-7C5A509AC2EF}" srcOrd="0" destOrd="0" presId="urn:microsoft.com/office/officeart/2005/8/layout/vProcess5"/>
    <dgm:cxn modelId="{2D71314F-BFC4-9341-AFC5-CE18FDA3E37B}" type="presParOf" srcId="{BE568F0B-1DB7-A843-9651-25BE7AAC82D3}" destId="{D4637058-7433-304D-B80D-8976B778B0C0}" srcOrd="1" destOrd="0" presId="urn:microsoft.com/office/officeart/2005/8/layout/vProcess5"/>
    <dgm:cxn modelId="{DA400DFF-BBD3-1545-8A92-036A85BFC632}" type="presParOf" srcId="{BE568F0B-1DB7-A843-9651-25BE7AAC82D3}" destId="{CDBDE74A-681F-EE4A-83B3-79F4333540DB}" srcOrd="2" destOrd="0" presId="urn:microsoft.com/office/officeart/2005/8/layout/vProcess5"/>
    <dgm:cxn modelId="{B7BCE9ED-C34D-3649-B6E6-0D931141819F}" type="presParOf" srcId="{BE568F0B-1DB7-A843-9651-25BE7AAC82D3}" destId="{50C6DE0A-C6DC-4A45-8898-A67C80D5DA11}" srcOrd="3" destOrd="0" presId="urn:microsoft.com/office/officeart/2005/8/layout/vProcess5"/>
    <dgm:cxn modelId="{5FB5657A-BE31-D14E-AF0D-8618DCCB0867}" type="presParOf" srcId="{BE568F0B-1DB7-A843-9651-25BE7AAC82D3}" destId="{A24DCA45-B071-144C-A508-9590FCD0D4E6}" srcOrd="4" destOrd="0" presId="urn:microsoft.com/office/officeart/2005/8/layout/vProcess5"/>
    <dgm:cxn modelId="{ADA59170-A369-5048-A72B-601CFC377825}" type="presParOf" srcId="{BE568F0B-1DB7-A843-9651-25BE7AAC82D3}" destId="{0CA8185B-125D-A04F-91DA-5D01118C3CB8}" srcOrd="5" destOrd="0" presId="urn:microsoft.com/office/officeart/2005/8/layout/vProcess5"/>
    <dgm:cxn modelId="{E8992EB1-DCA6-CD41-B50D-C21BC8794D7B}" type="presParOf" srcId="{BE568F0B-1DB7-A843-9651-25BE7AAC82D3}" destId="{D1EE013A-2ED7-EB46-8BF0-20B5E11BBF66}" srcOrd="6" destOrd="0" presId="urn:microsoft.com/office/officeart/2005/8/layout/vProcess5"/>
    <dgm:cxn modelId="{3E059CF9-DD34-494F-A5F2-4EB234B6972F}" type="presParOf" srcId="{BE568F0B-1DB7-A843-9651-25BE7AAC82D3}" destId="{25C3769A-FBC9-7E43-BB62-A07BE4B145D8}" srcOrd="7" destOrd="0" presId="urn:microsoft.com/office/officeart/2005/8/layout/vProcess5"/>
    <dgm:cxn modelId="{E700EEBB-00ED-224F-BE57-DD6938CEBE7D}" type="presParOf" srcId="{BE568F0B-1DB7-A843-9651-25BE7AAC82D3}" destId="{EF02591A-5F3A-8B44-8973-47FD0E7494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48B481B6-7B7D-0347-BA81-75678D377678}">
      <dgm:prSet phldrT="[Text]" custT="1"/>
      <dgm:spPr>
        <a:xfrm>
          <a:off x="3105" y="441660"/>
          <a:ext cx="2205244" cy="882097"/>
        </a:xfrm>
        <a:prstGeom prst="homePlate">
          <a:avLst/>
        </a:prstGeom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Rockwell" panose="02060603020205020403" pitchFamily="18" charset="77"/>
            </a:rPr>
            <a:t>QPJ-BR</a:t>
          </a:r>
          <a:br>
            <a:rPr lang="en-US" sz="1400" b="1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1" dirty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767301" y="441660"/>
          <a:ext cx="2205244" cy="882097"/>
        </a:xfrm>
        <a:prstGeom prst="chevron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02 Program.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(P2,P3)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DBFA95D9-66BC-F546-9231-E39CC5917387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of Loop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Structures 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(p2a)</a:t>
          </a:r>
        </a:p>
      </dgm:t>
    </dgm:pt>
    <dgm:pt modelId="{EECF29D0-BB7E-4D48-8A23-09C1D4AC9B34}" type="parTrans" cxnId="{14B6E563-1ECF-DE4D-B971-D061A8B61142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D53E8E4-60B4-C44C-88B3-9B247D843987}" type="sibTrans" cxnId="{14B6E563-1ECF-DE4D-B971-D061A8B61142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E8D31486-D068-AB44-A571-2DE63DC8F64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497B7738-C999-2F44-ACE4-F93CB949516A}" type="pres">
      <dgm:prSet presAssocID="{48B481B6-7B7D-0347-BA81-75678D377678}" presName="parTxOnly" presStyleLbl="node1" presStyleIdx="0" presStyleCnt="3" custScaleX="541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C893C-AF20-0D4A-9395-D6AEA7373DFC}" type="pres">
      <dgm:prSet presAssocID="{351A8CD5-F137-C247-AAC4-7AD812604C68}" presName="parSpace" presStyleCnt="0"/>
      <dgm:spPr/>
    </dgm:pt>
    <dgm:pt modelId="{877BF8A6-B47B-FD42-AE3A-D979194A5086}" type="pres">
      <dgm:prSet presAssocID="{AABE33DD-4200-744C-AE68-648E68663BB9}" presName="parTxOnly" presStyleLbl="node1" presStyleIdx="1" presStyleCnt="3" custScaleX="715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D84C4-04A1-D549-B84B-7BF4E2B8A3D1}" type="pres">
      <dgm:prSet presAssocID="{76DEDA68-BE8D-4C4C-967C-3842E90C7C61}" presName="parSpace" presStyleCnt="0"/>
      <dgm:spPr/>
    </dgm:pt>
    <dgm:pt modelId="{7B95FBD7-CA06-A340-82AE-F5B4C7F6F637}" type="pres">
      <dgm:prSet presAssocID="{DBFA95D9-66BC-F546-9231-E39CC5917387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652ACA-89F4-8B42-89A4-9A78F9619A27}" type="presOf" srcId="{DBFA95D9-66BC-F546-9231-E39CC5917387}" destId="{7B95FBD7-CA06-A340-82AE-F5B4C7F6F637}" srcOrd="0" destOrd="0" presId="urn:microsoft.com/office/officeart/2005/8/layout/hChevron3"/>
    <dgm:cxn modelId="{4AF8DC27-A412-2B44-B3F5-3EBACCC921F6}" type="presOf" srcId="{AABE33DD-4200-744C-AE68-648E68663BB9}" destId="{877BF8A6-B47B-FD42-AE3A-D979194A5086}" srcOrd="0" destOrd="0" presId="urn:microsoft.com/office/officeart/2005/8/layout/hChevron3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CFF28970-CFD6-394F-9ABC-B60F9E5C2243}" type="presOf" srcId="{25D80D78-85E0-D544-B3D9-5752DA1A8D17}" destId="{E8D31486-D068-AB44-A571-2DE63DC8F64F}" srcOrd="0" destOrd="0" presId="urn:microsoft.com/office/officeart/2005/8/layout/hChevron3"/>
    <dgm:cxn modelId="{14B6E563-1ECF-DE4D-B971-D061A8B61142}" srcId="{25D80D78-85E0-D544-B3D9-5752DA1A8D17}" destId="{DBFA95D9-66BC-F546-9231-E39CC5917387}" srcOrd="2" destOrd="0" parTransId="{EECF29D0-BB7E-4D48-8A23-09C1D4AC9B34}" sibTransId="{AD53E8E4-60B4-C44C-88B3-9B247D843987}"/>
    <dgm:cxn modelId="{E1CA3D75-F7FD-C24E-A938-90ACBD1D7FC5}" type="presOf" srcId="{48B481B6-7B7D-0347-BA81-75678D377678}" destId="{497B7738-C999-2F44-ACE4-F93CB949516A}" srcOrd="0" destOrd="0" presId="urn:microsoft.com/office/officeart/2005/8/layout/hChevron3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6EBD53F8-7D76-9247-B869-B37664E43329}" type="presParOf" srcId="{E8D31486-D068-AB44-A571-2DE63DC8F64F}" destId="{497B7738-C999-2F44-ACE4-F93CB949516A}" srcOrd="0" destOrd="0" presId="urn:microsoft.com/office/officeart/2005/8/layout/hChevron3"/>
    <dgm:cxn modelId="{8A7CBB7B-6A89-1C43-9139-C4A327FF848D}" type="presParOf" srcId="{E8D31486-D068-AB44-A571-2DE63DC8F64F}" destId="{493C893C-AF20-0D4A-9395-D6AEA7373DFC}" srcOrd="1" destOrd="0" presId="urn:microsoft.com/office/officeart/2005/8/layout/hChevron3"/>
    <dgm:cxn modelId="{D794095D-1EB4-734B-9974-ADF061970A60}" type="presParOf" srcId="{E8D31486-D068-AB44-A571-2DE63DC8F64F}" destId="{877BF8A6-B47B-FD42-AE3A-D979194A5086}" srcOrd="2" destOrd="0" presId="urn:microsoft.com/office/officeart/2005/8/layout/hChevron3"/>
    <dgm:cxn modelId="{97794A88-D5BD-E949-B0CF-8CA9DCA0A1A4}" type="presParOf" srcId="{E8D31486-D068-AB44-A571-2DE63DC8F64F}" destId="{C00D84C4-04A1-D549-B84B-7BF4E2B8A3D1}" srcOrd="3" destOrd="0" presId="urn:microsoft.com/office/officeart/2005/8/layout/hChevron3"/>
    <dgm:cxn modelId="{E2D8EE73-E911-B340-B7DA-E4C8F71DB5CE}" type="presParOf" srcId="{E8D31486-D068-AB44-A571-2DE63DC8F64F}" destId="{7B95FBD7-CA06-A340-82AE-F5B4C7F6F63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2_5" csCatId="accent2" phldr="1"/>
      <dgm:spPr/>
    </dgm:pt>
    <dgm:pt modelId="{48B481B6-7B7D-0347-BA81-75678D377678}">
      <dgm:prSet phldrT="[Text]" custT="1"/>
      <dgm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/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/>
        </a:p>
      </dgm:t>
    </dgm:pt>
    <dgm:pt modelId="{82A0124F-837E-2B4D-9633-1E09DEC3D70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542F5FC9-6569-C44A-82DA-AAE4B90A7B23}" type="pres">
      <dgm:prSet presAssocID="{48B481B6-7B7D-0347-BA81-75678D377678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C8A3DE50-2F20-7046-9663-1E0B1F51836F}" type="presOf" srcId="{48B481B6-7B7D-0347-BA81-75678D377678}" destId="{542F5FC9-6569-C44A-82DA-AAE4B90A7B23}" srcOrd="0" destOrd="0" presId="urn:microsoft.com/office/officeart/2005/8/layout/hChevron3"/>
    <dgm:cxn modelId="{DC5D580B-E2FD-0749-9F8E-EC02390EBF2B}" type="presOf" srcId="{25D80D78-85E0-D544-B3D9-5752DA1A8D17}" destId="{82A0124F-837E-2B4D-9633-1E09DEC3D70F}" srcOrd="0" destOrd="0" presId="urn:microsoft.com/office/officeart/2005/8/layout/hChevron3"/>
    <dgm:cxn modelId="{63094E5E-239C-214D-875E-C055F9592CDC}" type="presParOf" srcId="{82A0124F-837E-2B4D-9633-1E09DEC3D70F}" destId="{542F5FC9-6569-C44A-82DA-AAE4B90A7B23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48B481B6-7B7D-0347-BA81-75678D377678}">
      <dgm:prSet phldrT="[Text]" custT="1"/>
      <dgm:spPr>
        <a:xfrm>
          <a:off x="3105" y="441660"/>
          <a:ext cx="2205244" cy="882097"/>
        </a:xfrm>
        <a:prstGeom prst="homePlate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of Loop Structures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(p2b)</a:t>
          </a:r>
          <a:endParaRPr lang="en-US" sz="1400" b="1" dirty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767301" y="441660"/>
          <a:ext cx="2205244" cy="882097"/>
        </a:xfrm>
        <a:prstGeom prst="chevron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03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Program.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(PC,PD,PE)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1CABD9B-06A5-534B-BC1B-9864E6A42E86}">
      <dgm:prSet phldrT="[Text]" custT="1"/>
      <dgm:spPr>
        <a:xfrm>
          <a:off x="1767301" y="441660"/>
          <a:ext cx="2205244" cy="882097"/>
        </a:xfr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Paper-based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IMMS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0" dirty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EED2616-F2C2-2F43-9EAF-FDC95F0F6162}" type="parTrans" cxnId="{55C38F5F-A781-3C4E-9690-4B58144A5F75}">
      <dgm:prSet/>
      <dgm:spPr/>
      <dgm:t>
        <a:bodyPr/>
        <a:lstStyle/>
        <a:p>
          <a:endParaRPr lang="en-US"/>
        </a:p>
      </dgm:t>
    </dgm:pt>
    <dgm:pt modelId="{769AFA73-714B-4846-A353-33E54E58F697}" type="sibTrans" cxnId="{55C38F5F-A781-3C4E-9690-4B58144A5F75}">
      <dgm:prSet/>
      <dgm:spPr/>
      <dgm:t>
        <a:bodyPr/>
        <a:lstStyle/>
        <a:p>
          <a:endParaRPr lang="en-US"/>
        </a:p>
      </dgm:t>
    </dgm:pt>
    <dgm:pt modelId="{E8D31486-D068-AB44-A571-2DE63DC8F64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497B7738-C999-2F44-ACE4-F93CB949516A}" type="pres">
      <dgm:prSet presAssocID="{48B481B6-7B7D-0347-BA81-75678D377678}" presName="parTxOnly" presStyleLbl="node1" presStyleIdx="0" presStyleCnt="3" custScaleX="744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C893C-AF20-0D4A-9395-D6AEA7373DFC}" type="pres">
      <dgm:prSet presAssocID="{351A8CD5-F137-C247-AAC4-7AD812604C68}" presName="parSpace" presStyleCnt="0"/>
      <dgm:spPr/>
    </dgm:pt>
    <dgm:pt modelId="{877BF8A6-B47B-FD42-AE3A-D979194A5086}" type="pres">
      <dgm:prSet presAssocID="{AABE33DD-4200-744C-AE68-648E68663BB9}" presName="parTxOnly" presStyleLbl="node1" presStyleIdx="1" presStyleCnt="3" custScaleX="876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BFACAB-7226-2B46-A9BC-63F8FA696922}" type="pres">
      <dgm:prSet presAssocID="{76DEDA68-BE8D-4C4C-967C-3842E90C7C61}" presName="parSpace" presStyleCnt="0"/>
      <dgm:spPr/>
    </dgm:pt>
    <dgm:pt modelId="{7FAB3BF6-FABB-3144-BD6E-1C81CA694767}" type="pres">
      <dgm:prSet presAssocID="{91CABD9B-06A5-534B-BC1B-9864E6A42E86}" presName="parTxOnly" presStyleLbl="node1" presStyleIdx="2" presStyleCnt="3" custScaleX="9669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4AF8DC27-A412-2B44-B3F5-3EBACCC921F6}" type="presOf" srcId="{AABE33DD-4200-744C-AE68-648E68663BB9}" destId="{877BF8A6-B47B-FD42-AE3A-D979194A5086}" srcOrd="0" destOrd="0" presId="urn:microsoft.com/office/officeart/2005/8/layout/hChevron3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55C38F5F-A781-3C4E-9690-4B58144A5F75}" srcId="{25D80D78-85E0-D544-B3D9-5752DA1A8D17}" destId="{91CABD9B-06A5-534B-BC1B-9864E6A42E86}" srcOrd="2" destOrd="0" parTransId="{9EED2616-F2C2-2F43-9EAF-FDC95F0F6162}" sibTransId="{769AFA73-714B-4846-A353-33E54E58F697}"/>
    <dgm:cxn modelId="{CFF28970-CFD6-394F-9ABC-B60F9E5C2243}" type="presOf" srcId="{25D80D78-85E0-D544-B3D9-5752DA1A8D17}" destId="{E8D31486-D068-AB44-A571-2DE63DC8F64F}" srcOrd="0" destOrd="0" presId="urn:microsoft.com/office/officeart/2005/8/layout/hChevron3"/>
    <dgm:cxn modelId="{E1CA3D75-F7FD-C24E-A938-90ACBD1D7FC5}" type="presOf" srcId="{48B481B6-7B7D-0347-BA81-75678D377678}" destId="{497B7738-C999-2F44-ACE4-F93CB949516A}" srcOrd="0" destOrd="0" presId="urn:microsoft.com/office/officeart/2005/8/layout/hChevron3"/>
    <dgm:cxn modelId="{E444CFC1-CB3C-F942-ADFD-92A2E3ADA6F3}" type="presOf" srcId="{91CABD9B-06A5-534B-BC1B-9864E6A42E86}" destId="{7FAB3BF6-FABB-3144-BD6E-1C81CA694767}" srcOrd="0" destOrd="0" presId="urn:microsoft.com/office/officeart/2005/8/layout/hChevron3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6EBD53F8-7D76-9247-B869-B37664E43329}" type="presParOf" srcId="{E8D31486-D068-AB44-A571-2DE63DC8F64F}" destId="{497B7738-C999-2F44-ACE4-F93CB949516A}" srcOrd="0" destOrd="0" presId="urn:microsoft.com/office/officeart/2005/8/layout/hChevron3"/>
    <dgm:cxn modelId="{8A7CBB7B-6A89-1C43-9139-C4A327FF848D}" type="presParOf" srcId="{E8D31486-D068-AB44-A571-2DE63DC8F64F}" destId="{493C893C-AF20-0D4A-9395-D6AEA7373DFC}" srcOrd="1" destOrd="0" presId="urn:microsoft.com/office/officeart/2005/8/layout/hChevron3"/>
    <dgm:cxn modelId="{D794095D-1EB4-734B-9974-ADF061970A60}" type="presParOf" srcId="{E8D31486-D068-AB44-A571-2DE63DC8F64F}" destId="{877BF8A6-B47B-FD42-AE3A-D979194A5086}" srcOrd="2" destOrd="0" presId="urn:microsoft.com/office/officeart/2005/8/layout/hChevron3"/>
    <dgm:cxn modelId="{DBDEF19D-6284-194F-B89B-AB1B5E2965CA}" type="presParOf" srcId="{E8D31486-D068-AB44-A571-2DE63DC8F64F}" destId="{03BFACAB-7226-2B46-A9BC-63F8FA696922}" srcOrd="3" destOrd="0" presId="urn:microsoft.com/office/officeart/2005/8/layout/hChevron3"/>
    <dgm:cxn modelId="{1F8D72F0-81A0-3B42-827B-994508BB69F2}" type="presParOf" srcId="{E8D31486-D068-AB44-A571-2DE63DC8F64F}" destId="{7FAB3BF6-FABB-3144-BD6E-1C81CA69476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vProcess5" loCatId="process" qsTypeId="urn:microsoft.com/office/officeart/2005/8/quickstyle/simple2" qsCatId="simple" csTypeId="urn:microsoft.com/office/officeart/2005/8/colors/accent1_1" csCatId="accent1" phldr="1"/>
      <dgm:spPr/>
    </dgm:pt>
    <dgm:pt modelId="{AABE33DD-4200-744C-AE68-648E68663BB9}">
      <dgm:prSet phldrT="[Text]" custT="1"/>
      <dgm:spPr>
        <a:xfrm>
          <a:off x="1061914" y="347423"/>
          <a:ext cx="2221186" cy="1241371"/>
        </a:xfrm>
      </dgm:spPr>
      <dgm:t>
        <a:bodyPr/>
        <a:lstStyle/>
        <a:p>
          <a:pPr algn="ctr">
            <a:buNone/>
          </a:pPr>
          <a: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  <a:t>02 </a:t>
          </a:r>
          <a:r>
            <a:rPr lang="en-US" sz="1400" b="0" dirty="0">
              <a:latin typeface="Rockwell" panose="02060603020205020403" pitchFamily="18" charset="77"/>
              <a:ea typeface="+mn-ea"/>
              <a:cs typeface="+mn-cs"/>
            </a:rPr>
            <a:t>Program. Problems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DBFA95D9-66BC-F546-9231-E39CC5917387}">
      <dgm:prSet custT="1"/>
      <dgm:spPr>
        <a:xfrm>
          <a:off x="2662414" y="347423"/>
          <a:ext cx="3103428" cy="1241371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gm:t>
    </dgm:pt>
    <dgm:pt modelId="{EECF29D0-BB7E-4D48-8A23-09C1D4AC9B34}" type="parTrans" cxnId="{14B6E563-1ECF-DE4D-B971-D061A8B61142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D53E8E4-60B4-C44C-88B3-9B247D843987}" type="sibTrans" cxnId="{14B6E563-1ECF-DE4D-B971-D061A8B61142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B77CD1A5-A3D1-FE44-B35A-F2B639FFED6B}" type="pres">
      <dgm:prSet presAssocID="{25D80D78-85E0-D544-B3D9-5752DA1A8D17}" presName="outerComposite" presStyleCnt="0">
        <dgm:presLayoutVars>
          <dgm:chMax val="5"/>
          <dgm:dir/>
          <dgm:resizeHandles val="exact"/>
        </dgm:presLayoutVars>
      </dgm:prSet>
      <dgm:spPr/>
    </dgm:pt>
    <dgm:pt modelId="{7C94EA52-3B37-E943-85C6-5125FA14FB18}" type="pres">
      <dgm:prSet presAssocID="{25D80D78-85E0-D544-B3D9-5752DA1A8D17}" presName="dummyMaxCanvas" presStyleCnt="0">
        <dgm:presLayoutVars/>
      </dgm:prSet>
      <dgm:spPr/>
    </dgm:pt>
    <dgm:pt modelId="{4C253C28-E6A9-034A-B681-510BC615A6DF}" type="pres">
      <dgm:prSet presAssocID="{25D80D78-85E0-D544-B3D9-5752DA1A8D17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B1904-89DE-5B42-9CAC-EA637FC225ED}" type="pres">
      <dgm:prSet presAssocID="{25D80D78-85E0-D544-B3D9-5752DA1A8D1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44008-2014-0D44-80D5-3B6F30959B05}" type="pres">
      <dgm:prSet presAssocID="{25D80D78-85E0-D544-B3D9-5752DA1A8D1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3ED70-6683-094A-9D1C-234D84160C19}" type="pres">
      <dgm:prSet presAssocID="{25D80D78-85E0-D544-B3D9-5752DA1A8D1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1B7C94-5C41-BD46-B206-B55F58D65F15}" type="pres">
      <dgm:prSet presAssocID="{25D80D78-85E0-D544-B3D9-5752DA1A8D1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47E2DA-DC54-884E-B4E2-F61A10359DCB}" type="presOf" srcId="{AABE33DD-4200-744C-AE68-648E68663BB9}" destId="{EA63ED70-6683-094A-9D1C-234D84160C19}" srcOrd="1" destOrd="0" presId="urn:microsoft.com/office/officeart/2005/8/layout/vProcess5"/>
    <dgm:cxn modelId="{9250A6CC-9CDD-A749-9C2E-AFDC0EA43FFC}" type="presOf" srcId="{DBFA95D9-66BC-F546-9231-E39CC5917387}" destId="{8DAB1904-89DE-5B42-9CAC-EA637FC225ED}" srcOrd="0" destOrd="0" presId="urn:microsoft.com/office/officeart/2005/8/layout/vProcess5"/>
    <dgm:cxn modelId="{A9C3074D-A05F-4344-8B12-948BF3715368}" type="presOf" srcId="{76DEDA68-BE8D-4C4C-967C-3842E90C7C61}" destId="{CBE44008-2014-0D44-80D5-3B6F30959B05}" srcOrd="0" destOrd="0" presId="urn:microsoft.com/office/officeart/2005/8/layout/vProcess5"/>
    <dgm:cxn modelId="{542BD435-F2A1-ED4D-9F09-D0F8B4398BC8}" srcId="{25D80D78-85E0-D544-B3D9-5752DA1A8D17}" destId="{AABE33DD-4200-744C-AE68-648E68663BB9}" srcOrd="0" destOrd="0" parTransId="{DDF20354-F68C-A249-8BA7-128604A13178}" sibTransId="{76DEDA68-BE8D-4C4C-967C-3842E90C7C61}"/>
    <dgm:cxn modelId="{14B6E563-1ECF-DE4D-B971-D061A8B61142}" srcId="{25D80D78-85E0-D544-B3D9-5752DA1A8D17}" destId="{DBFA95D9-66BC-F546-9231-E39CC5917387}" srcOrd="1" destOrd="0" parTransId="{EECF29D0-BB7E-4D48-8A23-09C1D4AC9B34}" sibTransId="{AD53E8E4-60B4-C44C-88B3-9B247D843987}"/>
    <dgm:cxn modelId="{45A003A5-A56D-FF41-AD19-83647D2F6561}" type="presOf" srcId="{AABE33DD-4200-744C-AE68-648E68663BB9}" destId="{4C253C28-E6A9-034A-B681-510BC615A6DF}" srcOrd="0" destOrd="0" presId="urn:microsoft.com/office/officeart/2005/8/layout/vProcess5"/>
    <dgm:cxn modelId="{BDC8BA5D-262A-4346-82E6-AC19B9E45A23}" type="presOf" srcId="{25D80D78-85E0-D544-B3D9-5752DA1A8D17}" destId="{B77CD1A5-A3D1-FE44-B35A-F2B639FFED6B}" srcOrd="0" destOrd="0" presId="urn:microsoft.com/office/officeart/2005/8/layout/vProcess5"/>
    <dgm:cxn modelId="{6FFBB0B8-DC23-1842-B406-DFDF2313CF22}" type="presOf" srcId="{DBFA95D9-66BC-F546-9231-E39CC5917387}" destId="{7A1B7C94-5C41-BD46-B206-B55F58D65F15}" srcOrd="1" destOrd="0" presId="urn:microsoft.com/office/officeart/2005/8/layout/vProcess5"/>
    <dgm:cxn modelId="{3A35E681-5A14-524D-A648-D22AE6F9C1C3}" type="presParOf" srcId="{B77CD1A5-A3D1-FE44-B35A-F2B639FFED6B}" destId="{7C94EA52-3B37-E943-85C6-5125FA14FB18}" srcOrd="0" destOrd="0" presId="urn:microsoft.com/office/officeart/2005/8/layout/vProcess5"/>
    <dgm:cxn modelId="{34F2F7D7-D208-9B46-A163-E55820F44BD8}" type="presParOf" srcId="{B77CD1A5-A3D1-FE44-B35A-F2B639FFED6B}" destId="{4C253C28-E6A9-034A-B681-510BC615A6DF}" srcOrd="1" destOrd="0" presId="urn:microsoft.com/office/officeart/2005/8/layout/vProcess5"/>
    <dgm:cxn modelId="{982F4CB8-C528-AB44-85D0-2684D868B34E}" type="presParOf" srcId="{B77CD1A5-A3D1-FE44-B35A-F2B639FFED6B}" destId="{8DAB1904-89DE-5B42-9CAC-EA637FC225ED}" srcOrd="2" destOrd="0" presId="urn:microsoft.com/office/officeart/2005/8/layout/vProcess5"/>
    <dgm:cxn modelId="{E0CF176D-CB43-234B-A8E5-37EDE412E396}" type="presParOf" srcId="{B77CD1A5-A3D1-FE44-B35A-F2B639FFED6B}" destId="{CBE44008-2014-0D44-80D5-3B6F30959B05}" srcOrd="3" destOrd="0" presId="urn:microsoft.com/office/officeart/2005/8/layout/vProcess5"/>
    <dgm:cxn modelId="{C37B6B90-3298-4C48-BD98-A5E755315E99}" type="presParOf" srcId="{B77CD1A5-A3D1-FE44-B35A-F2B639FFED6B}" destId="{EA63ED70-6683-094A-9D1C-234D84160C19}" srcOrd="4" destOrd="0" presId="urn:microsoft.com/office/officeart/2005/8/layout/vProcess5"/>
    <dgm:cxn modelId="{C108D882-80C9-2B44-B27E-A61A181B6C5F}" type="presParOf" srcId="{B77CD1A5-A3D1-FE44-B35A-F2B639FFED6B}" destId="{7A1B7C94-5C41-BD46-B206-B55F58D65F1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vProcess5" loCatId="process" qsTypeId="urn:microsoft.com/office/officeart/2005/8/quickstyle/simple2" qsCatId="simple" csTypeId="urn:microsoft.com/office/officeart/2005/8/colors/accent1_1" csCatId="accent1" phldr="1"/>
      <dgm:spPr/>
    </dgm:pt>
    <dgm:pt modelId="{48B481B6-7B7D-0347-BA81-75678D377678}">
      <dgm:prSet phldrT="[Text]" custT="1"/>
      <dgm:spPr>
        <a:xfrm>
          <a:off x="1458" y="181193"/>
          <a:ext cx="2347356" cy="1261290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718169" y="181193"/>
          <a:ext cx="2174717" cy="1261290"/>
        </a:xfrm>
      </dgm:spPr>
      <dgm:t>
        <a:bodyPr/>
        <a:lstStyle/>
        <a:p>
          <a:pPr algn="ctr">
            <a:buNone/>
          </a:pPr>
          <a: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  <a:t>Paper-based</a:t>
          </a:r>
          <a:r>
            <a:rPr lang="en-US" sz="1400" b="0" dirty="0">
              <a:latin typeface="Rockwell" panose="02060603020205020403" pitchFamily="18" charset="77"/>
              <a:ea typeface="+mn-ea"/>
              <a:cs typeface="+mn-cs"/>
            </a:rPr>
            <a:t/>
          </a:r>
          <a:br>
            <a:rPr lang="en-US" sz="1400" b="0" dirty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  <a:t>IMMS </a:t>
          </a:r>
          <a:r>
            <a:rPr lang="en-US" sz="1400" b="0" dirty="0">
              <a:latin typeface="Rockwell" panose="02060603020205020403" pitchFamily="18" charset="77"/>
              <a:ea typeface="+mn-ea"/>
              <a:cs typeface="+mn-cs"/>
            </a:rPr>
            <a:t>Questionnaire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1CABD9B-06A5-534B-BC1B-9864E6A42E86}">
      <dgm:prSet phldrT="[Text]" custT="1"/>
      <dgm:spPr>
        <a:xfrm>
          <a:off x="3262242" y="181193"/>
          <a:ext cx="3048918" cy="1261290"/>
        </a:xfrm>
      </dgm:spPr>
      <dgm:t>
        <a:bodyPr/>
        <a:lstStyle/>
        <a:p>
          <a:pPr algn="ctr"/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03 Program. Problems</a:t>
          </a:r>
        </a:p>
      </dgm:t>
    </dgm:pt>
    <dgm:pt modelId="{9EED2616-F2C2-2F43-9EAF-FDC95F0F6162}" type="parTrans" cxnId="{55C38F5F-A781-3C4E-9690-4B58144A5F75}">
      <dgm:prSet/>
      <dgm:spPr/>
      <dgm:t>
        <a:bodyPr/>
        <a:lstStyle/>
        <a:p>
          <a:pPr algn="ctr"/>
          <a:endParaRPr lang="en-US" b="0">
            <a:solidFill>
              <a:schemeClr val="tx1"/>
            </a:solidFill>
          </a:endParaRPr>
        </a:p>
      </dgm:t>
    </dgm:pt>
    <dgm:pt modelId="{769AFA73-714B-4846-A353-33E54E58F697}" type="sibTrans" cxnId="{55C38F5F-A781-3C4E-9690-4B58144A5F75}">
      <dgm:prSet/>
      <dgm:spPr/>
      <dgm:t>
        <a:bodyPr/>
        <a:lstStyle/>
        <a:p>
          <a:pPr algn="ctr"/>
          <a:endParaRPr lang="en-US" b="0">
            <a:solidFill>
              <a:schemeClr val="tx1"/>
            </a:solidFill>
          </a:endParaRPr>
        </a:p>
      </dgm:t>
    </dgm:pt>
    <dgm:pt modelId="{BE568F0B-1DB7-A843-9651-25BE7AAC82D3}" type="pres">
      <dgm:prSet presAssocID="{25D80D78-85E0-D544-B3D9-5752DA1A8D17}" presName="outerComposite" presStyleCnt="0">
        <dgm:presLayoutVars>
          <dgm:chMax val="5"/>
          <dgm:dir/>
          <dgm:resizeHandles val="exact"/>
        </dgm:presLayoutVars>
      </dgm:prSet>
      <dgm:spPr/>
    </dgm:pt>
    <dgm:pt modelId="{71587D9A-E3DB-454D-A9EA-7C5A509AC2EF}" type="pres">
      <dgm:prSet presAssocID="{25D80D78-85E0-D544-B3D9-5752DA1A8D17}" presName="dummyMaxCanvas" presStyleCnt="0">
        <dgm:presLayoutVars/>
      </dgm:prSet>
      <dgm:spPr/>
    </dgm:pt>
    <dgm:pt modelId="{D4637058-7433-304D-B80D-8976B778B0C0}" type="pres">
      <dgm:prSet presAssocID="{25D80D78-85E0-D544-B3D9-5752DA1A8D17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DE74A-681F-EE4A-83B3-79F4333540DB}" type="pres">
      <dgm:prSet presAssocID="{25D80D78-85E0-D544-B3D9-5752DA1A8D1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C6DE0A-C6DC-4A45-8898-A67C80D5DA11}" type="pres">
      <dgm:prSet presAssocID="{25D80D78-85E0-D544-B3D9-5752DA1A8D1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DCA45-B071-144C-A508-9590FCD0D4E6}" type="pres">
      <dgm:prSet presAssocID="{25D80D78-85E0-D544-B3D9-5752DA1A8D1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8185B-125D-A04F-91DA-5D01118C3CB8}" type="pres">
      <dgm:prSet presAssocID="{25D80D78-85E0-D544-B3D9-5752DA1A8D1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EE013A-2ED7-EB46-8BF0-20B5E11BBF66}" type="pres">
      <dgm:prSet presAssocID="{25D80D78-85E0-D544-B3D9-5752DA1A8D1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3769A-FBC9-7E43-BB62-A07BE4B145D8}" type="pres">
      <dgm:prSet presAssocID="{25D80D78-85E0-D544-B3D9-5752DA1A8D1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2591A-5F3A-8B44-8973-47FD0E749457}" type="pres">
      <dgm:prSet presAssocID="{25D80D78-85E0-D544-B3D9-5752DA1A8D1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8BEDD6-6C36-844A-9B86-00C5080AD8B9}" type="presOf" srcId="{351A8CD5-F137-C247-AAC4-7AD812604C68}" destId="{A24DCA45-B071-144C-A508-9590FCD0D4E6}" srcOrd="0" destOrd="0" presId="urn:microsoft.com/office/officeart/2005/8/layout/vProcess5"/>
    <dgm:cxn modelId="{14BD9DF3-FB81-B14F-AF35-D6E1B4234D1A}" type="presOf" srcId="{AABE33DD-4200-744C-AE68-648E68663BB9}" destId="{CDBDE74A-681F-EE4A-83B3-79F4333540DB}" srcOrd="0" destOrd="0" presId="urn:microsoft.com/office/officeart/2005/8/layout/vProcess5"/>
    <dgm:cxn modelId="{33E315F2-B353-0443-B658-AA508BE9C1D1}" type="presOf" srcId="{AABE33DD-4200-744C-AE68-648E68663BB9}" destId="{25C3769A-FBC9-7E43-BB62-A07BE4B145D8}" srcOrd="1" destOrd="0" presId="urn:microsoft.com/office/officeart/2005/8/layout/vProcess5"/>
    <dgm:cxn modelId="{75E77AE3-E541-8C44-94E6-EA742AE68BDA}" type="presOf" srcId="{91CABD9B-06A5-534B-BC1B-9864E6A42E86}" destId="{EF02591A-5F3A-8B44-8973-47FD0E749457}" srcOrd="1" destOrd="0" presId="urn:microsoft.com/office/officeart/2005/8/layout/vProcess5"/>
    <dgm:cxn modelId="{FAD8DDAE-84A2-0F40-870E-6082575CCC4A}" type="presOf" srcId="{48B481B6-7B7D-0347-BA81-75678D377678}" destId="{D4637058-7433-304D-B80D-8976B778B0C0}" srcOrd="0" destOrd="0" presId="urn:microsoft.com/office/officeart/2005/8/layout/vProcess5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FAF535F5-78DF-ED42-B3CD-5C256B2A9600}" type="presOf" srcId="{76DEDA68-BE8D-4C4C-967C-3842E90C7C61}" destId="{0CA8185B-125D-A04F-91DA-5D01118C3CB8}" srcOrd="0" destOrd="0" presId="urn:microsoft.com/office/officeart/2005/8/layout/vProcess5"/>
    <dgm:cxn modelId="{A9797588-BE12-6C4C-96EA-378BAAF3CC5B}" type="presOf" srcId="{48B481B6-7B7D-0347-BA81-75678D377678}" destId="{D1EE013A-2ED7-EB46-8BF0-20B5E11BBF66}" srcOrd="1" destOrd="0" presId="urn:microsoft.com/office/officeart/2005/8/layout/vProcess5"/>
    <dgm:cxn modelId="{2E9C6BF5-1E96-1543-A397-0E25FF532368}" type="presOf" srcId="{25D80D78-85E0-D544-B3D9-5752DA1A8D17}" destId="{BE568F0B-1DB7-A843-9651-25BE7AAC82D3}" srcOrd="0" destOrd="0" presId="urn:microsoft.com/office/officeart/2005/8/layout/vProcess5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98C988A3-1707-5E43-8112-9EA50F75ABC1}" type="presOf" srcId="{91CABD9B-06A5-534B-BC1B-9864E6A42E86}" destId="{50C6DE0A-C6DC-4A45-8898-A67C80D5DA11}" srcOrd="0" destOrd="0" presId="urn:microsoft.com/office/officeart/2005/8/layout/vProcess5"/>
    <dgm:cxn modelId="{55C38F5F-A781-3C4E-9690-4B58144A5F75}" srcId="{25D80D78-85E0-D544-B3D9-5752DA1A8D17}" destId="{91CABD9B-06A5-534B-BC1B-9864E6A42E86}" srcOrd="2" destOrd="0" parTransId="{9EED2616-F2C2-2F43-9EAF-FDC95F0F6162}" sibTransId="{769AFA73-714B-4846-A353-33E54E58F697}"/>
    <dgm:cxn modelId="{4A7D0457-10DF-C64E-B2CF-6C4B972C8F38}" type="presParOf" srcId="{BE568F0B-1DB7-A843-9651-25BE7AAC82D3}" destId="{71587D9A-E3DB-454D-A9EA-7C5A509AC2EF}" srcOrd="0" destOrd="0" presId="urn:microsoft.com/office/officeart/2005/8/layout/vProcess5"/>
    <dgm:cxn modelId="{9167A48C-905C-D546-A164-39A4D3462F8F}" type="presParOf" srcId="{BE568F0B-1DB7-A843-9651-25BE7AAC82D3}" destId="{D4637058-7433-304D-B80D-8976B778B0C0}" srcOrd="1" destOrd="0" presId="urn:microsoft.com/office/officeart/2005/8/layout/vProcess5"/>
    <dgm:cxn modelId="{0F6B4952-6BE0-B442-98D1-D79803D100DE}" type="presParOf" srcId="{BE568F0B-1DB7-A843-9651-25BE7AAC82D3}" destId="{CDBDE74A-681F-EE4A-83B3-79F4333540DB}" srcOrd="2" destOrd="0" presId="urn:microsoft.com/office/officeart/2005/8/layout/vProcess5"/>
    <dgm:cxn modelId="{10883ECD-566A-7247-BF22-7C4252244FBE}" type="presParOf" srcId="{BE568F0B-1DB7-A843-9651-25BE7AAC82D3}" destId="{50C6DE0A-C6DC-4A45-8898-A67C80D5DA11}" srcOrd="3" destOrd="0" presId="urn:microsoft.com/office/officeart/2005/8/layout/vProcess5"/>
    <dgm:cxn modelId="{929D7170-6EF4-9A49-BC54-3936562E86BD}" type="presParOf" srcId="{BE568F0B-1DB7-A843-9651-25BE7AAC82D3}" destId="{A24DCA45-B071-144C-A508-9590FCD0D4E6}" srcOrd="4" destOrd="0" presId="urn:microsoft.com/office/officeart/2005/8/layout/vProcess5"/>
    <dgm:cxn modelId="{DFF8E3CE-8B26-D845-95C7-39F5B4CB1D85}" type="presParOf" srcId="{BE568F0B-1DB7-A843-9651-25BE7AAC82D3}" destId="{0CA8185B-125D-A04F-91DA-5D01118C3CB8}" srcOrd="5" destOrd="0" presId="urn:microsoft.com/office/officeart/2005/8/layout/vProcess5"/>
    <dgm:cxn modelId="{C6EB272B-096A-704A-8352-BD53FF0626CE}" type="presParOf" srcId="{BE568F0B-1DB7-A843-9651-25BE7AAC82D3}" destId="{D1EE013A-2ED7-EB46-8BF0-20B5E11BBF66}" srcOrd="6" destOrd="0" presId="urn:microsoft.com/office/officeart/2005/8/layout/vProcess5"/>
    <dgm:cxn modelId="{87110859-E3AD-824C-B437-F002ED7280AD}" type="presParOf" srcId="{BE568F0B-1DB7-A843-9651-25BE7AAC82D3}" destId="{25C3769A-FBC9-7E43-BB62-A07BE4B145D8}" srcOrd="7" destOrd="0" presId="urn:microsoft.com/office/officeart/2005/8/layout/vProcess5"/>
    <dgm:cxn modelId="{D3ED0F85-A08D-DE4D-922E-68B279E615BD}" type="presParOf" srcId="{BE568F0B-1DB7-A843-9651-25BE7AAC82D3}" destId="{EF02591A-5F3A-8B44-8973-47FD0E7494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2_5" csCatId="accent2" phldr="1"/>
      <dgm:spPr/>
    </dgm:pt>
    <dgm:pt modelId="{48B481B6-7B7D-0347-BA81-75678D377678}">
      <dgm:prSet phldrT="[Text]" custT="1"/>
      <dgm:spPr>
        <a:xfrm>
          <a:off x="0" y="501064"/>
          <a:ext cx="1813213" cy="725285"/>
        </a:xfr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/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/>
        </a:p>
      </dgm:t>
    </dgm:pt>
    <dgm:pt modelId="{82A0124F-837E-2B4D-9633-1E09DEC3D70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542F5FC9-6569-C44A-82DA-AAE4B90A7B23}" type="pres">
      <dgm:prSet presAssocID="{48B481B6-7B7D-0347-BA81-75678D377678}" presName="parTxOnly" presStyleLbl="node1" presStyleIdx="0" presStyleCnt="1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A7367EC2-46C3-0147-BD31-D674DE53A21F}" type="presOf" srcId="{25D80D78-85E0-D544-B3D9-5752DA1A8D17}" destId="{82A0124F-837E-2B4D-9633-1E09DEC3D70F}" srcOrd="0" destOrd="0" presId="urn:microsoft.com/office/officeart/2005/8/layout/hChevron3"/>
    <dgm:cxn modelId="{2CE1F108-E929-AD46-86CB-28F5DD424DFE}" type="presOf" srcId="{48B481B6-7B7D-0347-BA81-75678D377678}" destId="{542F5FC9-6569-C44A-82DA-AAE4B90A7B23}" srcOrd="0" destOrd="0" presId="urn:microsoft.com/office/officeart/2005/8/layout/hChevron3"/>
    <dgm:cxn modelId="{D6BC8BF3-0780-2A4A-92FB-56779BF6AA00}" type="presParOf" srcId="{82A0124F-837E-2B4D-9633-1E09DEC3D70F}" destId="{542F5FC9-6569-C44A-82DA-AAE4B90A7B23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48B481B6-7B7D-0347-BA81-75678D377678}">
      <dgm:prSet phldrT="[Text]" custT="1"/>
      <dgm:spPr>
        <a:xfrm>
          <a:off x="3105" y="441660"/>
          <a:ext cx="2205244" cy="882097"/>
        </a:xfrm>
        <a:prstGeom prst="homePlate">
          <a:avLst/>
        </a:prstGeom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Rockwell" panose="02060603020205020403" pitchFamily="18" charset="77"/>
            </a:rPr>
            <a:t>QPJ-BR</a:t>
          </a:r>
          <a:br>
            <a:rPr lang="en-US" sz="1400" b="1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1" dirty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767301" y="441660"/>
          <a:ext cx="2205244" cy="882097"/>
        </a:xfrm>
        <a:prstGeom prst="chevron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01 Program.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(P4)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DBFA95D9-66BC-F546-9231-E39CC5917387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of Recursion 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(p3a)</a:t>
          </a:r>
        </a:p>
      </dgm:t>
    </dgm:pt>
    <dgm:pt modelId="{EECF29D0-BB7E-4D48-8A23-09C1D4AC9B34}" type="parTrans" cxnId="{14B6E563-1ECF-DE4D-B971-D061A8B61142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D53E8E4-60B4-C44C-88B3-9B247D843987}" type="sibTrans" cxnId="{14B6E563-1ECF-DE4D-B971-D061A8B61142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E8D31486-D068-AB44-A571-2DE63DC8F64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497B7738-C999-2F44-ACE4-F93CB949516A}" type="pres">
      <dgm:prSet presAssocID="{48B481B6-7B7D-0347-BA81-75678D377678}" presName="parTxOnly" presStyleLbl="node1" presStyleIdx="0" presStyleCnt="3" custScaleX="541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C893C-AF20-0D4A-9395-D6AEA7373DFC}" type="pres">
      <dgm:prSet presAssocID="{351A8CD5-F137-C247-AAC4-7AD812604C68}" presName="parSpace" presStyleCnt="0"/>
      <dgm:spPr/>
    </dgm:pt>
    <dgm:pt modelId="{877BF8A6-B47B-FD42-AE3A-D979194A5086}" type="pres">
      <dgm:prSet presAssocID="{AABE33DD-4200-744C-AE68-648E68663BB9}" presName="parTxOnly" presStyleLbl="node1" presStyleIdx="1" presStyleCnt="3" custScaleX="715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D84C4-04A1-D549-B84B-7BF4E2B8A3D1}" type="pres">
      <dgm:prSet presAssocID="{76DEDA68-BE8D-4C4C-967C-3842E90C7C61}" presName="parSpace" presStyleCnt="0"/>
      <dgm:spPr/>
    </dgm:pt>
    <dgm:pt modelId="{7B95FBD7-CA06-A340-82AE-F5B4C7F6F637}" type="pres">
      <dgm:prSet presAssocID="{DBFA95D9-66BC-F546-9231-E39CC5917387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652ACA-89F4-8B42-89A4-9A78F9619A27}" type="presOf" srcId="{DBFA95D9-66BC-F546-9231-E39CC5917387}" destId="{7B95FBD7-CA06-A340-82AE-F5B4C7F6F637}" srcOrd="0" destOrd="0" presId="urn:microsoft.com/office/officeart/2005/8/layout/hChevron3"/>
    <dgm:cxn modelId="{4AF8DC27-A412-2B44-B3F5-3EBACCC921F6}" type="presOf" srcId="{AABE33DD-4200-744C-AE68-648E68663BB9}" destId="{877BF8A6-B47B-FD42-AE3A-D979194A5086}" srcOrd="0" destOrd="0" presId="urn:microsoft.com/office/officeart/2005/8/layout/hChevron3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CFF28970-CFD6-394F-9ABC-B60F9E5C2243}" type="presOf" srcId="{25D80D78-85E0-D544-B3D9-5752DA1A8D17}" destId="{E8D31486-D068-AB44-A571-2DE63DC8F64F}" srcOrd="0" destOrd="0" presId="urn:microsoft.com/office/officeart/2005/8/layout/hChevron3"/>
    <dgm:cxn modelId="{14B6E563-1ECF-DE4D-B971-D061A8B61142}" srcId="{25D80D78-85E0-D544-B3D9-5752DA1A8D17}" destId="{DBFA95D9-66BC-F546-9231-E39CC5917387}" srcOrd="2" destOrd="0" parTransId="{EECF29D0-BB7E-4D48-8A23-09C1D4AC9B34}" sibTransId="{AD53E8E4-60B4-C44C-88B3-9B247D843987}"/>
    <dgm:cxn modelId="{E1CA3D75-F7FD-C24E-A938-90ACBD1D7FC5}" type="presOf" srcId="{48B481B6-7B7D-0347-BA81-75678D377678}" destId="{497B7738-C999-2F44-ACE4-F93CB949516A}" srcOrd="0" destOrd="0" presId="urn:microsoft.com/office/officeart/2005/8/layout/hChevron3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6EBD53F8-7D76-9247-B869-B37664E43329}" type="presParOf" srcId="{E8D31486-D068-AB44-A571-2DE63DC8F64F}" destId="{497B7738-C999-2F44-ACE4-F93CB949516A}" srcOrd="0" destOrd="0" presId="urn:microsoft.com/office/officeart/2005/8/layout/hChevron3"/>
    <dgm:cxn modelId="{8A7CBB7B-6A89-1C43-9139-C4A327FF848D}" type="presParOf" srcId="{E8D31486-D068-AB44-A571-2DE63DC8F64F}" destId="{493C893C-AF20-0D4A-9395-D6AEA7373DFC}" srcOrd="1" destOrd="0" presId="urn:microsoft.com/office/officeart/2005/8/layout/hChevron3"/>
    <dgm:cxn modelId="{D794095D-1EB4-734B-9974-ADF061970A60}" type="presParOf" srcId="{E8D31486-D068-AB44-A571-2DE63DC8F64F}" destId="{877BF8A6-B47B-FD42-AE3A-D979194A5086}" srcOrd="2" destOrd="0" presId="urn:microsoft.com/office/officeart/2005/8/layout/hChevron3"/>
    <dgm:cxn modelId="{97794A88-D5BD-E949-B0CF-8CA9DCA0A1A4}" type="presParOf" srcId="{E8D31486-D068-AB44-A571-2DE63DC8F64F}" destId="{C00D84C4-04A1-D549-B84B-7BF4E2B8A3D1}" srcOrd="3" destOrd="0" presId="urn:microsoft.com/office/officeart/2005/8/layout/hChevron3"/>
    <dgm:cxn modelId="{E2D8EE73-E911-B340-B7DA-E4C8F71DB5CE}" type="presParOf" srcId="{E8D31486-D068-AB44-A571-2DE63DC8F64F}" destId="{7B95FBD7-CA06-A340-82AE-F5B4C7F6F63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48B481B6-7B7D-0347-BA81-75678D377678}">
      <dgm:prSet phldrT="[Text]" custT="1"/>
      <dgm:spPr>
        <a:xfrm>
          <a:off x="0" y="622346"/>
          <a:ext cx="2079670" cy="831868"/>
        </a:xfrm>
        <a:prstGeom prst="homePlate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04 Program.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(PA’, PB’, PC’, PD’) 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DC0B9520-C331-454B-BE3A-15515B000DA6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Web-based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IMI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</a:p>
      </dgm:t>
    </dgm:pt>
    <dgm:pt modelId="{F0B2F709-1F5F-AF4B-96CC-BFFA24E9FE8F}" type="parTrans" cxnId="{FAAB7369-203B-3447-8CFB-22E611958E7F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2E11FD03-D2B4-1C47-B962-3E5FDA8E0A3D}" type="sibTrans" cxnId="{FAAB7369-203B-3447-8CFB-22E611958E7F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B09CFC24-1E03-BB4B-9F9C-B8EEA2D73A55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79B479E1-67AB-AF45-99F2-F8EF4E6DB8BC}" type="pres">
      <dgm:prSet presAssocID="{48B481B6-7B7D-0347-BA81-75678D377678}" presName="parTxOnly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80C04-6D48-8D4B-AF49-85F29090AE88}" type="pres">
      <dgm:prSet presAssocID="{351A8CD5-F137-C247-AAC4-7AD812604C68}" presName="parSpace" presStyleCnt="0"/>
      <dgm:spPr/>
    </dgm:pt>
    <dgm:pt modelId="{CF43051B-2D94-094A-A81E-37983367C529}" type="pres">
      <dgm:prSet presAssocID="{DC0B9520-C331-454B-BE3A-15515B000DA6}" presName="parTxOnly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95058E2B-221D-7746-80E5-97E18134825A}" type="presOf" srcId="{25D80D78-85E0-D544-B3D9-5752DA1A8D17}" destId="{B09CFC24-1E03-BB4B-9F9C-B8EEA2D73A55}" srcOrd="0" destOrd="0" presId="urn:microsoft.com/office/officeart/2005/8/layout/hChevron3"/>
    <dgm:cxn modelId="{FAAB7369-203B-3447-8CFB-22E611958E7F}" srcId="{25D80D78-85E0-D544-B3D9-5752DA1A8D17}" destId="{DC0B9520-C331-454B-BE3A-15515B000DA6}" srcOrd="1" destOrd="0" parTransId="{F0B2F709-1F5F-AF4B-96CC-BFFA24E9FE8F}" sibTransId="{2E11FD03-D2B4-1C47-B962-3E5FDA8E0A3D}"/>
    <dgm:cxn modelId="{AAE2194A-B3C1-6547-8019-BE2A74B0B5AB}" type="presOf" srcId="{DC0B9520-C331-454B-BE3A-15515B000DA6}" destId="{CF43051B-2D94-094A-A81E-37983367C529}" srcOrd="0" destOrd="0" presId="urn:microsoft.com/office/officeart/2005/8/layout/hChevron3"/>
    <dgm:cxn modelId="{80D92B00-6608-1242-B7BF-1C3A94080714}" type="presOf" srcId="{48B481B6-7B7D-0347-BA81-75678D377678}" destId="{79B479E1-67AB-AF45-99F2-F8EF4E6DB8BC}" srcOrd="0" destOrd="0" presId="urn:microsoft.com/office/officeart/2005/8/layout/hChevron3"/>
    <dgm:cxn modelId="{712D2D45-8BE4-7445-91B8-FDD465A9A3D5}" type="presParOf" srcId="{B09CFC24-1E03-BB4B-9F9C-B8EEA2D73A55}" destId="{79B479E1-67AB-AF45-99F2-F8EF4E6DB8BC}" srcOrd="0" destOrd="0" presId="urn:microsoft.com/office/officeart/2005/8/layout/hChevron3"/>
    <dgm:cxn modelId="{B9DA37CF-BB87-354F-964B-F4E97BE72991}" type="presParOf" srcId="{B09CFC24-1E03-BB4B-9F9C-B8EEA2D73A55}" destId="{E0280C04-6D48-8D4B-AF49-85F29090AE88}" srcOrd="1" destOrd="0" presId="urn:microsoft.com/office/officeart/2005/8/layout/hChevron3"/>
    <dgm:cxn modelId="{6FF21A9B-243B-5747-B05F-96B2E62AB369}" type="presParOf" srcId="{B09CFC24-1E03-BB4B-9F9C-B8EEA2D73A55}" destId="{CF43051B-2D94-094A-A81E-37983367C52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2_5" csCatId="accent2" phldr="1"/>
      <dgm:spPr/>
    </dgm:pt>
    <dgm:pt modelId="{48B481B6-7B7D-0347-BA81-75678D377678}">
      <dgm:prSet phldrT="[Text]" custT="1"/>
      <dgm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/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/>
        </a:p>
      </dgm:t>
    </dgm:pt>
    <dgm:pt modelId="{82A0124F-837E-2B4D-9633-1E09DEC3D70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542F5FC9-6569-C44A-82DA-AAE4B90A7B23}" type="pres">
      <dgm:prSet presAssocID="{48B481B6-7B7D-0347-BA81-75678D377678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C8A3DE50-2F20-7046-9663-1E0B1F51836F}" type="presOf" srcId="{48B481B6-7B7D-0347-BA81-75678D377678}" destId="{542F5FC9-6569-C44A-82DA-AAE4B90A7B23}" srcOrd="0" destOrd="0" presId="urn:microsoft.com/office/officeart/2005/8/layout/hChevron3"/>
    <dgm:cxn modelId="{DC5D580B-E2FD-0749-9F8E-EC02390EBF2B}" type="presOf" srcId="{25D80D78-85E0-D544-B3D9-5752DA1A8D17}" destId="{82A0124F-837E-2B4D-9633-1E09DEC3D70F}" srcOrd="0" destOrd="0" presId="urn:microsoft.com/office/officeart/2005/8/layout/hChevron3"/>
    <dgm:cxn modelId="{63094E5E-239C-214D-875E-C055F9592CDC}" type="presParOf" srcId="{82A0124F-837E-2B4D-9633-1E09DEC3D70F}" destId="{542F5FC9-6569-C44A-82DA-AAE4B90A7B23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48B481B6-7B7D-0347-BA81-75678D377678}">
      <dgm:prSet phldrT="[Text]" custT="1"/>
      <dgm:spPr>
        <a:xfrm>
          <a:off x="3105" y="441660"/>
          <a:ext cx="2205244" cy="882097"/>
        </a:xfrm>
        <a:prstGeom prst="homePlate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of Recursion 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(p3c)</a:t>
          </a:r>
          <a:endParaRPr lang="en-US" sz="1400" b="1" dirty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767301" y="441660"/>
          <a:ext cx="2205244" cy="882097"/>
        </a:xfrm>
        <a:prstGeom prst="chevron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03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Program.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(PF,PG,PH)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1CABD9B-06A5-534B-BC1B-9864E6A42E86}">
      <dgm:prSet phldrT="[Text]" custT="1"/>
      <dgm:spPr>
        <a:xfrm>
          <a:off x="1767301" y="441660"/>
          <a:ext cx="2205244" cy="882097"/>
        </a:xfr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Web-based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IMI &amp; IMMS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0" dirty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EED2616-F2C2-2F43-9EAF-FDC95F0F6162}" type="parTrans" cxnId="{55C38F5F-A781-3C4E-9690-4B58144A5F75}">
      <dgm:prSet/>
      <dgm:spPr/>
      <dgm:t>
        <a:bodyPr/>
        <a:lstStyle/>
        <a:p>
          <a:endParaRPr lang="en-US"/>
        </a:p>
      </dgm:t>
    </dgm:pt>
    <dgm:pt modelId="{769AFA73-714B-4846-A353-33E54E58F697}" type="sibTrans" cxnId="{55C38F5F-A781-3C4E-9690-4B58144A5F75}">
      <dgm:prSet/>
      <dgm:spPr/>
      <dgm:t>
        <a:bodyPr/>
        <a:lstStyle/>
        <a:p>
          <a:endParaRPr lang="en-US"/>
        </a:p>
      </dgm:t>
    </dgm:pt>
    <dgm:pt modelId="{E8D31486-D068-AB44-A571-2DE63DC8F64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497B7738-C999-2F44-ACE4-F93CB949516A}" type="pres">
      <dgm:prSet presAssocID="{48B481B6-7B7D-0347-BA81-75678D377678}" presName="parTxOnly" presStyleLbl="node1" presStyleIdx="0" presStyleCnt="3" custScaleX="744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C893C-AF20-0D4A-9395-D6AEA7373DFC}" type="pres">
      <dgm:prSet presAssocID="{351A8CD5-F137-C247-AAC4-7AD812604C68}" presName="parSpace" presStyleCnt="0"/>
      <dgm:spPr/>
    </dgm:pt>
    <dgm:pt modelId="{877BF8A6-B47B-FD42-AE3A-D979194A5086}" type="pres">
      <dgm:prSet presAssocID="{AABE33DD-4200-744C-AE68-648E68663BB9}" presName="parTxOnly" presStyleLbl="node1" presStyleIdx="1" presStyleCnt="3" custScaleX="876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BFACAB-7226-2B46-A9BC-63F8FA696922}" type="pres">
      <dgm:prSet presAssocID="{76DEDA68-BE8D-4C4C-967C-3842E90C7C61}" presName="parSpace" presStyleCnt="0"/>
      <dgm:spPr/>
    </dgm:pt>
    <dgm:pt modelId="{7FAB3BF6-FABB-3144-BD6E-1C81CA694767}" type="pres">
      <dgm:prSet presAssocID="{91CABD9B-06A5-534B-BC1B-9864E6A42E86}" presName="parTxOnly" presStyleLbl="node1" presStyleIdx="2" presStyleCnt="3" custScaleX="9669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4AF8DC27-A412-2B44-B3F5-3EBACCC921F6}" type="presOf" srcId="{AABE33DD-4200-744C-AE68-648E68663BB9}" destId="{877BF8A6-B47B-FD42-AE3A-D979194A5086}" srcOrd="0" destOrd="0" presId="urn:microsoft.com/office/officeart/2005/8/layout/hChevron3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55C38F5F-A781-3C4E-9690-4B58144A5F75}" srcId="{25D80D78-85E0-D544-B3D9-5752DA1A8D17}" destId="{91CABD9B-06A5-534B-BC1B-9864E6A42E86}" srcOrd="2" destOrd="0" parTransId="{9EED2616-F2C2-2F43-9EAF-FDC95F0F6162}" sibTransId="{769AFA73-714B-4846-A353-33E54E58F697}"/>
    <dgm:cxn modelId="{CFF28970-CFD6-394F-9ABC-B60F9E5C2243}" type="presOf" srcId="{25D80D78-85E0-D544-B3D9-5752DA1A8D17}" destId="{E8D31486-D068-AB44-A571-2DE63DC8F64F}" srcOrd="0" destOrd="0" presId="urn:microsoft.com/office/officeart/2005/8/layout/hChevron3"/>
    <dgm:cxn modelId="{E1CA3D75-F7FD-C24E-A938-90ACBD1D7FC5}" type="presOf" srcId="{48B481B6-7B7D-0347-BA81-75678D377678}" destId="{497B7738-C999-2F44-ACE4-F93CB949516A}" srcOrd="0" destOrd="0" presId="urn:microsoft.com/office/officeart/2005/8/layout/hChevron3"/>
    <dgm:cxn modelId="{E444CFC1-CB3C-F942-ADFD-92A2E3ADA6F3}" type="presOf" srcId="{91CABD9B-06A5-534B-BC1B-9864E6A42E86}" destId="{7FAB3BF6-FABB-3144-BD6E-1C81CA694767}" srcOrd="0" destOrd="0" presId="urn:microsoft.com/office/officeart/2005/8/layout/hChevron3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6EBD53F8-7D76-9247-B869-B37664E43329}" type="presParOf" srcId="{E8D31486-D068-AB44-A571-2DE63DC8F64F}" destId="{497B7738-C999-2F44-ACE4-F93CB949516A}" srcOrd="0" destOrd="0" presId="urn:microsoft.com/office/officeart/2005/8/layout/hChevron3"/>
    <dgm:cxn modelId="{8A7CBB7B-6A89-1C43-9139-C4A327FF848D}" type="presParOf" srcId="{E8D31486-D068-AB44-A571-2DE63DC8F64F}" destId="{493C893C-AF20-0D4A-9395-D6AEA7373DFC}" srcOrd="1" destOrd="0" presId="urn:microsoft.com/office/officeart/2005/8/layout/hChevron3"/>
    <dgm:cxn modelId="{D794095D-1EB4-734B-9974-ADF061970A60}" type="presParOf" srcId="{E8D31486-D068-AB44-A571-2DE63DC8F64F}" destId="{877BF8A6-B47B-FD42-AE3A-D979194A5086}" srcOrd="2" destOrd="0" presId="urn:microsoft.com/office/officeart/2005/8/layout/hChevron3"/>
    <dgm:cxn modelId="{DBDEF19D-6284-194F-B89B-AB1B5E2965CA}" type="presParOf" srcId="{E8D31486-D068-AB44-A571-2DE63DC8F64F}" destId="{03BFACAB-7226-2B46-A9BC-63F8FA696922}" srcOrd="3" destOrd="0" presId="urn:microsoft.com/office/officeart/2005/8/layout/hChevron3"/>
    <dgm:cxn modelId="{1F8D72F0-81A0-3B42-827B-994508BB69F2}" type="presParOf" srcId="{E8D31486-D068-AB44-A571-2DE63DC8F64F}" destId="{7FAB3BF6-FABB-3144-BD6E-1C81CA69476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vProcess5" loCatId="process" qsTypeId="urn:microsoft.com/office/officeart/2005/8/quickstyle/simple2" qsCatId="simple" csTypeId="urn:microsoft.com/office/officeart/2005/8/colors/accent1_1" csCatId="accent1" phldr="1"/>
      <dgm:spPr/>
    </dgm:pt>
    <dgm:pt modelId="{AABE33DD-4200-744C-AE68-648E68663BB9}">
      <dgm:prSet phldrT="[Text]" custT="1"/>
      <dgm:spPr>
        <a:xfrm>
          <a:off x="1061914" y="347423"/>
          <a:ext cx="2221186" cy="1241371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01 Program. Problems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DBFA95D9-66BC-F546-9231-E39CC5917387}">
      <dgm:prSet custT="1"/>
      <dgm:spPr>
        <a:xfrm>
          <a:off x="2662414" y="347423"/>
          <a:ext cx="3103428" cy="1241371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gm:t>
    </dgm:pt>
    <dgm:pt modelId="{EECF29D0-BB7E-4D48-8A23-09C1D4AC9B34}" type="parTrans" cxnId="{14B6E563-1ECF-DE4D-B971-D061A8B61142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D53E8E4-60B4-C44C-88B3-9B247D843987}" type="sibTrans" cxnId="{14B6E563-1ECF-DE4D-B971-D061A8B61142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B77CD1A5-A3D1-FE44-B35A-F2B639FFED6B}" type="pres">
      <dgm:prSet presAssocID="{25D80D78-85E0-D544-B3D9-5752DA1A8D17}" presName="outerComposite" presStyleCnt="0">
        <dgm:presLayoutVars>
          <dgm:chMax val="5"/>
          <dgm:dir/>
          <dgm:resizeHandles val="exact"/>
        </dgm:presLayoutVars>
      </dgm:prSet>
      <dgm:spPr/>
    </dgm:pt>
    <dgm:pt modelId="{7C94EA52-3B37-E943-85C6-5125FA14FB18}" type="pres">
      <dgm:prSet presAssocID="{25D80D78-85E0-D544-B3D9-5752DA1A8D17}" presName="dummyMaxCanvas" presStyleCnt="0">
        <dgm:presLayoutVars/>
      </dgm:prSet>
      <dgm:spPr/>
    </dgm:pt>
    <dgm:pt modelId="{4C253C28-E6A9-034A-B681-510BC615A6DF}" type="pres">
      <dgm:prSet presAssocID="{25D80D78-85E0-D544-B3D9-5752DA1A8D17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B1904-89DE-5B42-9CAC-EA637FC225ED}" type="pres">
      <dgm:prSet presAssocID="{25D80D78-85E0-D544-B3D9-5752DA1A8D1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44008-2014-0D44-80D5-3B6F30959B05}" type="pres">
      <dgm:prSet presAssocID="{25D80D78-85E0-D544-B3D9-5752DA1A8D1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3ED70-6683-094A-9D1C-234D84160C19}" type="pres">
      <dgm:prSet presAssocID="{25D80D78-85E0-D544-B3D9-5752DA1A8D1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1B7C94-5C41-BD46-B206-B55F58D65F15}" type="pres">
      <dgm:prSet presAssocID="{25D80D78-85E0-D544-B3D9-5752DA1A8D1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8B56C-1098-1544-AC38-227583D5A884}" type="presOf" srcId="{DBFA95D9-66BC-F546-9231-E39CC5917387}" destId="{7A1B7C94-5C41-BD46-B206-B55F58D65F15}" srcOrd="1" destOrd="0" presId="urn:microsoft.com/office/officeart/2005/8/layout/vProcess5"/>
    <dgm:cxn modelId="{542BD435-F2A1-ED4D-9F09-D0F8B4398BC8}" srcId="{25D80D78-85E0-D544-B3D9-5752DA1A8D17}" destId="{AABE33DD-4200-744C-AE68-648E68663BB9}" srcOrd="0" destOrd="0" parTransId="{DDF20354-F68C-A249-8BA7-128604A13178}" sibTransId="{76DEDA68-BE8D-4C4C-967C-3842E90C7C61}"/>
    <dgm:cxn modelId="{70CBAB68-A59D-5643-9353-6DFD37CA8AE5}" type="presOf" srcId="{25D80D78-85E0-D544-B3D9-5752DA1A8D17}" destId="{B77CD1A5-A3D1-FE44-B35A-F2B639FFED6B}" srcOrd="0" destOrd="0" presId="urn:microsoft.com/office/officeart/2005/8/layout/vProcess5"/>
    <dgm:cxn modelId="{3DD7A81C-E942-5E40-AD91-6F6C57B65BA3}" type="presOf" srcId="{DBFA95D9-66BC-F546-9231-E39CC5917387}" destId="{8DAB1904-89DE-5B42-9CAC-EA637FC225ED}" srcOrd="0" destOrd="0" presId="urn:microsoft.com/office/officeart/2005/8/layout/vProcess5"/>
    <dgm:cxn modelId="{60FAB867-4BDC-4946-ACC6-88A37CC06E97}" type="presOf" srcId="{76DEDA68-BE8D-4C4C-967C-3842E90C7C61}" destId="{CBE44008-2014-0D44-80D5-3B6F30959B05}" srcOrd="0" destOrd="0" presId="urn:microsoft.com/office/officeart/2005/8/layout/vProcess5"/>
    <dgm:cxn modelId="{14B6E563-1ECF-DE4D-B971-D061A8B61142}" srcId="{25D80D78-85E0-D544-B3D9-5752DA1A8D17}" destId="{DBFA95D9-66BC-F546-9231-E39CC5917387}" srcOrd="1" destOrd="0" parTransId="{EECF29D0-BB7E-4D48-8A23-09C1D4AC9B34}" sibTransId="{AD53E8E4-60B4-C44C-88B3-9B247D843987}"/>
    <dgm:cxn modelId="{EB603A52-A241-4D48-BB04-23A56831C2AD}" type="presOf" srcId="{AABE33DD-4200-744C-AE68-648E68663BB9}" destId="{EA63ED70-6683-094A-9D1C-234D84160C19}" srcOrd="1" destOrd="0" presId="urn:microsoft.com/office/officeart/2005/8/layout/vProcess5"/>
    <dgm:cxn modelId="{164E860D-27DA-9C44-9796-73B48569ECF2}" type="presOf" srcId="{AABE33DD-4200-744C-AE68-648E68663BB9}" destId="{4C253C28-E6A9-034A-B681-510BC615A6DF}" srcOrd="0" destOrd="0" presId="urn:microsoft.com/office/officeart/2005/8/layout/vProcess5"/>
    <dgm:cxn modelId="{E8C01A61-75A5-F941-8C06-0AD2F04E060A}" type="presParOf" srcId="{B77CD1A5-A3D1-FE44-B35A-F2B639FFED6B}" destId="{7C94EA52-3B37-E943-85C6-5125FA14FB18}" srcOrd="0" destOrd="0" presId="urn:microsoft.com/office/officeart/2005/8/layout/vProcess5"/>
    <dgm:cxn modelId="{FFCA1409-2970-EA49-87EF-78EE2C6C79CB}" type="presParOf" srcId="{B77CD1A5-A3D1-FE44-B35A-F2B639FFED6B}" destId="{4C253C28-E6A9-034A-B681-510BC615A6DF}" srcOrd="1" destOrd="0" presId="urn:microsoft.com/office/officeart/2005/8/layout/vProcess5"/>
    <dgm:cxn modelId="{90CE984D-EC0A-8E4A-93C6-A6460AEB9961}" type="presParOf" srcId="{B77CD1A5-A3D1-FE44-B35A-F2B639FFED6B}" destId="{8DAB1904-89DE-5B42-9CAC-EA637FC225ED}" srcOrd="2" destOrd="0" presId="urn:microsoft.com/office/officeart/2005/8/layout/vProcess5"/>
    <dgm:cxn modelId="{39D33349-6F71-8546-8A51-49C907FC0106}" type="presParOf" srcId="{B77CD1A5-A3D1-FE44-B35A-F2B639FFED6B}" destId="{CBE44008-2014-0D44-80D5-3B6F30959B05}" srcOrd="3" destOrd="0" presId="urn:microsoft.com/office/officeart/2005/8/layout/vProcess5"/>
    <dgm:cxn modelId="{42625EF5-2263-DE41-A2B3-40B721419B06}" type="presParOf" srcId="{B77CD1A5-A3D1-FE44-B35A-F2B639FFED6B}" destId="{EA63ED70-6683-094A-9D1C-234D84160C19}" srcOrd="4" destOrd="0" presId="urn:microsoft.com/office/officeart/2005/8/layout/vProcess5"/>
    <dgm:cxn modelId="{94236B93-9B63-3240-AD99-4715B58479DF}" type="presParOf" srcId="{B77CD1A5-A3D1-FE44-B35A-F2B639FFED6B}" destId="{7A1B7C94-5C41-BD46-B206-B55F58D65F1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vProcess5" loCatId="process" qsTypeId="urn:microsoft.com/office/officeart/2005/8/quickstyle/simple2" qsCatId="simple" csTypeId="urn:microsoft.com/office/officeart/2005/8/colors/accent1_1" csCatId="accent1" phldr="1"/>
      <dgm:spPr/>
    </dgm:pt>
    <dgm:pt modelId="{48B481B6-7B7D-0347-BA81-75678D377678}">
      <dgm:prSet phldrT="[Text]" custT="1"/>
      <dgm:spPr>
        <a:xfrm>
          <a:off x="1458" y="181193"/>
          <a:ext cx="2347356" cy="1261290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718169" y="181193"/>
          <a:ext cx="2174717" cy="1261290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Web-based</a:t>
          </a:r>
          <a:br>
            <a:rPr lang="en-US" sz="1400" b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IMI &amp; IMMS Questionnaire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1CABD9B-06A5-534B-BC1B-9864E6A42E86}">
      <dgm:prSet phldrT="[Text]" custT="1"/>
      <dgm:spPr>
        <a:xfrm>
          <a:off x="3262242" y="181193"/>
          <a:ext cx="3048918" cy="1261290"/>
        </a:xfrm>
      </dgm:spPr>
      <dgm:t>
        <a:bodyPr/>
        <a:lstStyle/>
        <a:p>
          <a:pPr algn="ctr"/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03 Program. Problems</a:t>
          </a:r>
        </a:p>
      </dgm:t>
    </dgm:pt>
    <dgm:pt modelId="{9EED2616-F2C2-2F43-9EAF-FDC95F0F6162}" type="parTrans" cxnId="{55C38F5F-A781-3C4E-9690-4B58144A5F75}">
      <dgm:prSet/>
      <dgm:spPr/>
      <dgm:t>
        <a:bodyPr/>
        <a:lstStyle/>
        <a:p>
          <a:pPr algn="ctr"/>
          <a:endParaRPr lang="en-US" b="0">
            <a:solidFill>
              <a:schemeClr val="tx1"/>
            </a:solidFill>
          </a:endParaRPr>
        </a:p>
      </dgm:t>
    </dgm:pt>
    <dgm:pt modelId="{769AFA73-714B-4846-A353-33E54E58F697}" type="sibTrans" cxnId="{55C38F5F-A781-3C4E-9690-4B58144A5F75}">
      <dgm:prSet/>
      <dgm:spPr/>
      <dgm:t>
        <a:bodyPr/>
        <a:lstStyle/>
        <a:p>
          <a:pPr algn="ctr"/>
          <a:endParaRPr lang="en-US" b="0">
            <a:solidFill>
              <a:schemeClr val="tx1"/>
            </a:solidFill>
          </a:endParaRPr>
        </a:p>
      </dgm:t>
    </dgm:pt>
    <dgm:pt modelId="{BE568F0B-1DB7-A843-9651-25BE7AAC82D3}" type="pres">
      <dgm:prSet presAssocID="{25D80D78-85E0-D544-B3D9-5752DA1A8D17}" presName="outerComposite" presStyleCnt="0">
        <dgm:presLayoutVars>
          <dgm:chMax val="5"/>
          <dgm:dir/>
          <dgm:resizeHandles val="exact"/>
        </dgm:presLayoutVars>
      </dgm:prSet>
      <dgm:spPr/>
    </dgm:pt>
    <dgm:pt modelId="{71587D9A-E3DB-454D-A9EA-7C5A509AC2EF}" type="pres">
      <dgm:prSet presAssocID="{25D80D78-85E0-D544-B3D9-5752DA1A8D17}" presName="dummyMaxCanvas" presStyleCnt="0">
        <dgm:presLayoutVars/>
      </dgm:prSet>
      <dgm:spPr/>
    </dgm:pt>
    <dgm:pt modelId="{D4637058-7433-304D-B80D-8976B778B0C0}" type="pres">
      <dgm:prSet presAssocID="{25D80D78-85E0-D544-B3D9-5752DA1A8D17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DE74A-681F-EE4A-83B3-79F4333540DB}" type="pres">
      <dgm:prSet presAssocID="{25D80D78-85E0-D544-B3D9-5752DA1A8D1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C6DE0A-C6DC-4A45-8898-A67C80D5DA11}" type="pres">
      <dgm:prSet presAssocID="{25D80D78-85E0-D544-B3D9-5752DA1A8D1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DCA45-B071-144C-A508-9590FCD0D4E6}" type="pres">
      <dgm:prSet presAssocID="{25D80D78-85E0-D544-B3D9-5752DA1A8D1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8185B-125D-A04F-91DA-5D01118C3CB8}" type="pres">
      <dgm:prSet presAssocID="{25D80D78-85E0-D544-B3D9-5752DA1A8D1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EE013A-2ED7-EB46-8BF0-20B5E11BBF66}" type="pres">
      <dgm:prSet presAssocID="{25D80D78-85E0-D544-B3D9-5752DA1A8D1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3769A-FBC9-7E43-BB62-A07BE4B145D8}" type="pres">
      <dgm:prSet presAssocID="{25D80D78-85E0-D544-B3D9-5752DA1A8D1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2591A-5F3A-8B44-8973-47FD0E749457}" type="pres">
      <dgm:prSet presAssocID="{25D80D78-85E0-D544-B3D9-5752DA1A8D1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92C719-6D15-9146-9215-252791B7D051}" type="presOf" srcId="{AABE33DD-4200-744C-AE68-648E68663BB9}" destId="{CDBDE74A-681F-EE4A-83B3-79F4333540DB}" srcOrd="0" destOrd="0" presId="urn:microsoft.com/office/officeart/2005/8/layout/vProcess5"/>
    <dgm:cxn modelId="{5766603B-DD70-6447-8D52-DBE446C721EE}" type="presOf" srcId="{AABE33DD-4200-744C-AE68-648E68663BB9}" destId="{25C3769A-FBC9-7E43-BB62-A07BE4B145D8}" srcOrd="1" destOrd="0" presId="urn:microsoft.com/office/officeart/2005/8/layout/vProcess5"/>
    <dgm:cxn modelId="{464A86F6-82EE-1F47-B78D-D10FD6BC5366}" type="presOf" srcId="{48B481B6-7B7D-0347-BA81-75678D377678}" destId="{D1EE013A-2ED7-EB46-8BF0-20B5E11BBF66}" srcOrd="1" destOrd="0" presId="urn:microsoft.com/office/officeart/2005/8/layout/vProcess5"/>
    <dgm:cxn modelId="{89C7290D-47FF-AB43-A066-28E3911AC4C9}" type="presOf" srcId="{351A8CD5-F137-C247-AAC4-7AD812604C68}" destId="{A24DCA45-B071-144C-A508-9590FCD0D4E6}" srcOrd="0" destOrd="0" presId="urn:microsoft.com/office/officeart/2005/8/layout/vProcess5"/>
    <dgm:cxn modelId="{3AE94BAD-FA9E-AA4C-9F35-FEF032FB34DB}" type="presOf" srcId="{91CABD9B-06A5-534B-BC1B-9864E6A42E86}" destId="{EF02591A-5F3A-8B44-8973-47FD0E749457}" srcOrd="1" destOrd="0" presId="urn:microsoft.com/office/officeart/2005/8/layout/vProcess5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BA0196D9-11C2-8646-8577-AEB259620456}" type="presOf" srcId="{76DEDA68-BE8D-4C4C-967C-3842E90C7C61}" destId="{0CA8185B-125D-A04F-91DA-5D01118C3CB8}" srcOrd="0" destOrd="0" presId="urn:microsoft.com/office/officeart/2005/8/layout/vProcess5"/>
    <dgm:cxn modelId="{AAED32EC-817E-3741-8493-3244FBEE4392}" type="presOf" srcId="{48B481B6-7B7D-0347-BA81-75678D377678}" destId="{D4637058-7433-304D-B80D-8976B778B0C0}" srcOrd="0" destOrd="0" presId="urn:microsoft.com/office/officeart/2005/8/layout/vProcess5"/>
    <dgm:cxn modelId="{93FAF4DE-B5D0-DD45-9577-33AAB252A0EF}" type="presOf" srcId="{91CABD9B-06A5-534B-BC1B-9864E6A42E86}" destId="{50C6DE0A-C6DC-4A45-8898-A67C80D5DA11}" srcOrd="0" destOrd="0" presId="urn:microsoft.com/office/officeart/2005/8/layout/vProcess5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466E337F-B8DC-6C44-82B8-6F88DC2F32B3}" type="presOf" srcId="{25D80D78-85E0-D544-B3D9-5752DA1A8D17}" destId="{BE568F0B-1DB7-A843-9651-25BE7AAC82D3}" srcOrd="0" destOrd="0" presId="urn:microsoft.com/office/officeart/2005/8/layout/vProcess5"/>
    <dgm:cxn modelId="{55C38F5F-A781-3C4E-9690-4B58144A5F75}" srcId="{25D80D78-85E0-D544-B3D9-5752DA1A8D17}" destId="{91CABD9B-06A5-534B-BC1B-9864E6A42E86}" srcOrd="2" destOrd="0" parTransId="{9EED2616-F2C2-2F43-9EAF-FDC95F0F6162}" sibTransId="{769AFA73-714B-4846-A353-33E54E58F697}"/>
    <dgm:cxn modelId="{3EF378E0-075E-F040-A14F-9DCA7CF4094A}" type="presParOf" srcId="{BE568F0B-1DB7-A843-9651-25BE7AAC82D3}" destId="{71587D9A-E3DB-454D-A9EA-7C5A509AC2EF}" srcOrd="0" destOrd="0" presId="urn:microsoft.com/office/officeart/2005/8/layout/vProcess5"/>
    <dgm:cxn modelId="{9F677392-BA9D-DA43-9EA6-4A71DD0E0815}" type="presParOf" srcId="{BE568F0B-1DB7-A843-9651-25BE7AAC82D3}" destId="{D4637058-7433-304D-B80D-8976B778B0C0}" srcOrd="1" destOrd="0" presId="urn:microsoft.com/office/officeart/2005/8/layout/vProcess5"/>
    <dgm:cxn modelId="{0EE88770-FD0F-044D-BDBC-6A17FDB7B3D3}" type="presParOf" srcId="{BE568F0B-1DB7-A843-9651-25BE7AAC82D3}" destId="{CDBDE74A-681F-EE4A-83B3-79F4333540DB}" srcOrd="2" destOrd="0" presId="urn:microsoft.com/office/officeart/2005/8/layout/vProcess5"/>
    <dgm:cxn modelId="{CC60CCA7-4A93-F045-9460-819823719243}" type="presParOf" srcId="{BE568F0B-1DB7-A843-9651-25BE7AAC82D3}" destId="{50C6DE0A-C6DC-4A45-8898-A67C80D5DA11}" srcOrd="3" destOrd="0" presId="urn:microsoft.com/office/officeart/2005/8/layout/vProcess5"/>
    <dgm:cxn modelId="{0E9D80B7-07FE-2145-95F8-783DA2DCBC13}" type="presParOf" srcId="{BE568F0B-1DB7-A843-9651-25BE7AAC82D3}" destId="{A24DCA45-B071-144C-A508-9590FCD0D4E6}" srcOrd="4" destOrd="0" presId="urn:microsoft.com/office/officeart/2005/8/layout/vProcess5"/>
    <dgm:cxn modelId="{EDE6F7D9-365C-A642-A1AC-9EE50BF1895C}" type="presParOf" srcId="{BE568F0B-1DB7-A843-9651-25BE7AAC82D3}" destId="{0CA8185B-125D-A04F-91DA-5D01118C3CB8}" srcOrd="5" destOrd="0" presId="urn:microsoft.com/office/officeart/2005/8/layout/vProcess5"/>
    <dgm:cxn modelId="{837539D0-4D38-4A49-9725-A62C3543D3CA}" type="presParOf" srcId="{BE568F0B-1DB7-A843-9651-25BE7AAC82D3}" destId="{D1EE013A-2ED7-EB46-8BF0-20B5E11BBF66}" srcOrd="6" destOrd="0" presId="urn:microsoft.com/office/officeart/2005/8/layout/vProcess5"/>
    <dgm:cxn modelId="{95A882E3-F939-BE4B-BFD4-379BA4EADD5A}" type="presParOf" srcId="{BE568F0B-1DB7-A843-9651-25BE7AAC82D3}" destId="{25C3769A-FBC9-7E43-BB62-A07BE4B145D8}" srcOrd="7" destOrd="0" presId="urn:microsoft.com/office/officeart/2005/8/layout/vProcess5"/>
    <dgm:cxn modelId="{A9CB1757-02F7-8442-BCF8-48343901CE87}" type="presParOf" srcId="{BE568F0B-1DB7-A843-9651-25BE7AAC82D3}" destId="{EF02591A-5F3A-8B44-8973-47FD0E7494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2_5" csCatId="accent2" phldr="1"/>
      <dgm:spPr/>
    </dgm:pt>
    <dgm:pt modelId="{48B481B6-7B7D-0347-BA81-75678D377678}">
      <dgm:prSet phldrT="[Text]" custT="1"/>
      <dgm:spPr>
        <a:xfrm>
          <a:off x="0" y="501064"/>
          <a:ext cx="1813213" cy="725285"/>
        </a:xfr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/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/>
        </a:p>
      </dgm:t>
    </dgm:pt>
    <dgm:pt modelId="{82A0124F-837E-2B4D-9633-1E09DEC3D70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542F5FC9-6569-C44A-82DA-AAE4B90A7B23}" type="pres">
      <dgm:prSet presAssocID="{48B481B6-7B7D-0347-BA81-75678D377678}" presName="parTxOnly" presStyleLbl="node1" presStyleIdx="0" presStyleCnt="1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DC9AC7E6-34DB-F044-BCB8-C01D3586A98C}" type="presOf" srcId="{25D80D78-85E0-D544-B3D9-5752DA1A8D17}" destId="{82A0124F-837E-2B4D-9633-1E09DEC3D70F}" srcOrd="0" destOrd="0" presId="urn:microsoft.com/office/officeart/2005/8/layout/hChevron3"/>
    <dgm:cxn modelId="{B338C4BA-CE70-274B-8C2E-0A3D9A49F64A}" type="presOf" srcId="{48B481B6-7B7D-0347-BA81-75678D377678}" destId="{542F5FC9-6569-C44A-82DA-AAE4B90A7B23}" srcOrd="0" destOrd="0" presId="urn:microsoft.com/office/officeart/2005/8/layout/hChevron3"/>
    <dgm:cxn modelId="{8B616EB8-0583-2949-9C55-72D3B34AB8D6}" type="presParOf" srcId="{82A0124F-837E-2B4D-9633-1E09DEC3D70F}" destId="{542F5FC9-6569-C44A-82DA-AAE4B90A7B23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2_5" csCatId="accent2" phldr="1"/>
      <dgm:spPr/>
    </dgm:pt>
    <dgm:pt modelId="{48B481B6-7B7D-0347-BA81-75678D377678}">
      <dgm:prSet phldrT="[Text]" custT="1"/>
      <dgm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/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/>
        </a:p>
      </dgm:t>
    </dgm:pt>
    <dgm:pt modelId="{82A0124F-837E-2B4D-9633-1E09DEC3D70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542F5FC9-6569-C44A-82DA-AAE4B90A7B23}" type="pres">
      <dgm:prSet presAssocID="{48B481B6-7B7D-0347-BA81-75678D377678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C8A3DE50-2F20-7046-9663-1E0B1F51836F}" type="presOf" srcId="{48B481B6-7B7D-0347-BA81-75678D377678}" destId="{542F5FC9-6569-C44A-82DA-AAE4B90A7B23}" srcOrd="0" destOrd="0" presId="urn:microsoft.com/office/officeart/2005/8/layout/hChevron3"/>
    <dgm:cxn modelId="{DC5D580B-E2FD-0749-9F8E-EC02390EBF2B}" type="presOf" srcId="{25D80D78-85E0-D544-B3D9-5752DA1A8D17}" destId="{82A0124F-837E-2B4D-9633-1E09DEC3D70F}" srcOrd="0" destOrd="0" presId="urn:microsoft.com/office/officeart/2005/8/layout/hChevron3"/>
    <dgm:cxn modelId="{63094E5E-239C-214D-875E-C055F9592CDC}" type="presParOf" srcId="{82A0124F-837E-2B4D-9633-1E09DEC3D70F}" destId="{542F5FC9-6569-C44A-82DA-AAE4B90A7B23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vProcess5" loCatId="process" qsTypeId="urn:microsoft.com/office/officeart/2005/8/quickstyle/simple2" qsCatId="simple" csTypeId="urn:microsoft.com/office/officeart/2005/8/colors/accent1_1" csCatId="accent1" phldr="1"/>
      <dgm:spPr/>
    </dgm:pt>
    <dgm:pt modelId="{48B481B6-7B7D-0347-BA81-75678D377678}">
      <dgm:prSet phldrT="[Text]" custT="1"/>
      <dgm:spPr>
        <a:xfrm>
          <a:off x="1690" y="347423"/>
          <a:ext cx="1680910" cy="1241371"/>
        </a:xfrm>
      </dgm:spPr>
      <dgm:t>
        <a:bodyPr/>
        <a:lstStyle/>
        <a:p>
          <a:pPr algn="ctr">
            <a:buNone/>
          </a:pP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QPJ-BR</a:t>
          </a:r>
          <a:br>
            <a:rPr lang="en-US" sz="1400" b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>
              <a:latin typeface="Rockwell" panose="02060603020205020403" pitchFamily="18" charset="77"/>
              <a:ea typeface="+mn-ea"/>
              <a:cs typeface="+mn-cs"/>
            </a:rPr>
            <a:t>Questionnaire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061914" y="347423"/>
          <a:ext cx="2221186" cy="1241371"/>
        </a:xfrm>
      </dgm:spPr>
      <dgm:t>
        <a:bodyPr/>
        <a:lstStyle/>
        <a:p>
          <a:pPr algn="ctr">
            <a:buNone/>
          </a:pPr>
          <a: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  <a:t>04 </a:t>
          </a:r>
          <a:r>
            <a:rPr lang="en-US" sz="1400" b="0" dirty="0">
              <a:latin typeface="Rockwell" panose="02060603020205020403" pitchFamily="18" charset="77"/>
              <a:ea typeface="+mn-ea"/>
              <a:cs typeface="+mn-cs"/>
            </a:rPr>
            <a:t>Program.</a:t>
          </a:r>
          <a:br>
            <a:rPr lang="en-US" sz="1400" b="0" dirty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  <a:t>Problems</a:t>
          </a:r>
          <a:b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</a:br>
          <a:endParaRPr lang="en-US" sz="1400" b="0" dirty="0">
            <a:latin typeface="Rockwell" panose="02060603020205020403" pitchFamily="18" charset="77"/>
            <a:ea typeface="+mn-ea"/>
            <a:cs typeface="+mn-cs"/>
          </a:endParaRP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B77CD1A5-A3D1-FE44-B35A-F2B639FFED6B}" type="pres">
      <dgm:prSet presAssocID="{25D80D78-85E0-D544-B3D9-5752DA1A8D17}" presName="outerComposite" presStyleCnt="0">
        <dgm:presLayoutVars>
          <dgm:chMax val="5"/>
          <dgm:dir/>
          <dgm:resizeHandles val="exact"/>
        </dgm:presLayoutVars>
      </dgm:prSet>
      <dgm:spPr/>
    </dgm:pt>
    <dgm:pt modelId="{7C94EA52-3B37-E943-85C6-5125FA14FB18}" type="pres">
      <dgm:prSet presAssocID="{25D80D78-85E0-D544-B3D9-5752DA1A8D17}" presName="dummyMaxCanvas" presStyleCnt="0">
        <dgm:presLayoutVars/>
      </dgm:prSet>
      <dgm:spPr/>
    </dgm:pt>
    <dgm:pt modelId="{C990ED24-B893-564F-8131-7419B05B6BBE}" type="pres">
      <dgm:prSet presAssocID="{25D80D78-85E0-D544-B3D9-5752DA1A8D17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53A37E-E3F8-FA4D-AE9D-CF441DD7607D}" type="pres">
      <dgm:prSet presAssocID="{25D80D78-85E0-D544-B3D9-5752DA1A8D1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FF030-3570-504A-B69A-FAC750E5C5BD}" type="pres">
      <dgm:prSet presAssocID="{25D80D78-85E0-D544-B3D9-5752DA1A8D1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50651-68D5-7D4A-95F8-BE7BF2847A7A}" type="pres">
      <dgm:prSet presAssocID="{25D80D78-85E0-D544-B3D9-5752DA1A8D1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ACAE3-A54D-7C44-B322-F4238A57C305}" type="pres">
      <dgm:prSet presAssocID="{25D80D78-85E0-D544-B3D9-5752DA1A8D1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9BB84E71-AF43-2445-A226-DD7ECA7034DB}" type="presOf" srcId="{25D80D78-85E0-D544-B3D9-5752DA1A8D17}" destId="{B77CD1A5-A3D1-FE44-B35A-F2B639FFED6B}" srcOrd="0" destOrd="0" presId="urn:microsoft.com/office/officeart/2005/8/layout/vProcess5"/>
    <dgm:cxn modelId="{B57C52F3-3AEC-5940-98F1-8E3E9E1593B6}" type="presOf" srcId="{351A8CD5-F137-C247-AAC4-7AD812604C68}" destId="{935FF030-3570-504A-B69A-FAC750E5C5BD}" srcOrd="0" destOrd="0" presId="urn:microsoft.com/office/officeart/2005/8/layout/vProcess5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46E30823-3133-2047-89F5-AF4B7112BC59}" type="presOf" srcId="{AABE33DD-4200-744C-AE68-648E68663BB9}" destId="{F153A37E-E3F8-FA4D-AE9D-CF441DD7607D}" srcOrd="0" destOrd="0" presId="urn:microsoft.com/office/officeart/2005/8/layout/vProcess5"/>
    <dgm:cxn modelId="{034E359A-9B62-6642-83BD-1E5FC53893CE}" type="presOf" srcId="{AABE33DD-4200-744C-AE68-648E68663BB9}" destId="{DC4ACAE3-A54D-7C44-B322-F4238A57C305}" srcOrd="1" destOrd="0" presId="urn:microsoft.com/office/officeart/2005/8/layout/vProcess5"/>
    <dgm:cxn modelId="{0564CD00-B9E4-E04A-A6DB-EE2105B68F69}" type="presOf" srcId="{48B481B6-7B7D-0347-BA81-75678D377678}" destId="{7EF50651-68D5-7D4A-95F8-BE7BF2847A7A}" srcOrd="1" destOrd="0" presId="urn:microsoft.com/office/officeart/2005/8/layout/vProcess5"/>
    <dgm:cxn modelId="{C3358893-E9BC-C048-B754-5015460EC4DD}" type="presOf" srcId="{48B481B6-7B7D-0347-BA81-75678D377678}" destId="{C990ED24-B893-564F-8131-7419B05B6BBE}" srcOrd="0" destOrd="0" presId="urn:microsoft.com/office/officeart/2005/8/layout/vProcess5"/>
    <dgm:cxn modelId="{8CA20A31-1F56-F34C-B45C-52B4507798AD}" type="presParOf" srcId="{B77CD1A5-A3D1-FE44-B35A-F2B639FFED6B}" destId="{7C94EA52-3B37-E943-85C6-5125FA14FB18}" srcOrd="0" destOrd="0" presId="urn:microsoft.com/office/officeart/2005/8/layout/vProcess5"/>
    <dgm:cxn modelId="{F248423E-E7B2-9F4C-9321-A20DB605E9BB}" type="presParOf" srcId="{B77CD1A5-A3D1-FE44-B35A-F2B639FFED6B}" destId="{C990ED24-B893-564F-8131-7419B05B6BBE}" srcOrd="1" destOrd="0" presId="urn:microsoft.com/office/officeart/2005/8/layout/vProcess5"/>
    <dgm:cxn modelId="{BF400F80-98D8-E245-97D5-449949F10B37}" type="presParOf" srcId="{B77CD1A5-A3D1-FE44-B35A-F2B639FFED6B}" destId="{F153A37E-E3F8-FA4D-AE9D-CF441DD7607D}" srcOrd="2" destOrd="0" presId="urn:microsoft.com/office/officeart/2005/8/layout/vProcess5"/>
    <dgm:cxn modelId="{74B04B4A-26EE-CA49-8288-103B0383BE38}" type="presParOf" srcId="{B77CD1A5-A3D1-FE44-B35A-F2B639FFED6B}" destId="{935FF030-3570-504A-B69A-FAC750E5C5BD}" srcOrd="3" destOrd="0" presId="urn:microsoft.com/office/officeart/2005/8/layout/vProcess5"/>
    <dgm:cxn modelId="{32EC0082-A178-F74C-B7EB-8C9979FF4FBF}" type="presParOf" srcId="{B77CD1A5-A3D1-FE44-B35A-F2B639FFED6B}" destId="{7EF50651-68D5-7D4A-95F8-BE7BF2847A7A}" srcOrd="4" destOrd="0" presId="urn:microsoft.com/office/officeart/2005/8/layout/vProcess5"/>
    <dgm:cxn modelId="{C6095566-D3A4-2A41-8E6A-416BA3EA75FF}" type="presParOf" srcId="{B77CD1A5-A3D1-FE44-B35A-F2B639FFED6B}" destId="{DC4ACAE3-A54D-7C44-B322-F4238A57C30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2_5" csCatId="accent2" phldr="1"/>
      <dgm:spPr/>
    </dgm:pt>
    <dgm:pt modelId="{48B481B6-7B7D-0347-BA81-75678D377678}">
      <dgm:prSet phldrT="[Text]" custT="1"/>
      <dgm:spPr>
        <a:xfrm>
          <a:off x="0" y="501064"/>
          <a:ext cx="1813213" cy="725285"/>
        </a:xfr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/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/>
        </a:p>
      </dgm:t>
    </dgm:pt>
    <dgm:pt modelId="{82A0124F-837E-2B4D-9633-1E09DEC3D70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542F5FC9-6569-C44A-82DA-AAE4B90A7B23}" type="pres">
      <dgm:prSet presAssocID="{48B481B6-7B7D-0347-BA81-75678D377678}" presName="parTxOnly" presStyleLbl="node1" presStyleIdx="0" presStyleCnt="1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43F39181-94B0-D347-A25F-FCFE6447B63C}" type="presOf" srcId="{25D80D78-85E0-D544-B3D9-5752DA1A8D17}" destId="{82A0124F-837E-2B4D-9633-1E09DEC3D70F}" srcOrd="0" destOrd="0" presId="urn:microsoft.com/office/officeart/2005/8/layout/hChevron3"/>
    <dgm:cxn modelId="{64CED2FE-555F-B640-A328-A693D43F059C}" type="presOf" srcId="{48B481B6-7B7D-0347-BA81-75678D377678}" destId="{542F5FC9-6569-C44A-82DA-AAE4B90A7B23}" srcOrd="0" destOrd="0" presId="urn:microsoft.com/office/officeart/2005/8/layout/hChevron3"/>
    <dgm:cxn modelId="{2B861318-177F-AE47-A976-B9AFC2412832}" type="presParOf" srcId="{82A0124F-837E-2B4D-9633-1E09DEC3D70F}" destId="{542F5FC9-6569-C44A-82DA-AAE4B90A7B23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vProcess5" loCatId="process" qsTypeId="urn:microsoft.com/office/officeart/2005/8/quickstyle/simple2" qsCatId="simple" csTypeId="urn:microsoft.com/office/officeart/2005/8/colors/accent1_1" csCatId="accent1" phldr="1"/>
      <dgm:spPr/>
    </dgm:pt>
    <dgm:pt modelId="{AABE33DD-4200-744C-AE68-648E68663BB9}">
      <dgm:prSet phldrT="[Text]" custT="1"/>
      <dgm:spPr>
        <a:xfrm>
          <a:off x="1718169" y="181193"/>
          <a:ext cx="2174717" cy="1261290"/>
        </a:xfrm>
      </dgm:spPr>
      <dgm:t>
        <a:bodyPr/>
        <a:lstStyle/>
        <a:p>
          <a:pPr algn="ctr">
            <a:buNone/>
          </a:pPr>
          <a: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  <a:t>Web-based</a:t>
          </a:r>
          <a:r>
            <a:rPr lang="en-US" sz="1400" b="0" dirty="0">
              <a:latin typeface="Rockwell" panose="02060603020205020403" pitchFamily="18" charset="77"/>
              <a:ea typeface="+mn-ea"/>
              <a:cs typeface="+mn-cs"/>
            </a:rPr>
            <a:t/>
          </a:r>
          <a:br>
            <a:rPr lang="en-US" sz="1400" b="0" dirty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dirty="0">
              <a:latin typeface="Rockwell" panose="02060603020205020403" pitchFamily="18" charset="77"/>
              <a:ea typeface="+mn-ea"/>
              <a:cs typeface="+mn-cs"/>
            </a:rPr>
            <a:t>IMI Questionnaire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pPr algn="ctr"/>
          <a:endParaRPr lang="en-US" sz="1400" b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1CABD9B-06A5-534B-BC1B-9864E6A42E86}">
      <dgm:prSet phldrT="[Text]" custT="1"/>
      <dgm:spPr>
        <a:xfrm>
          <a:off x="1718169" y="181193"/>
          <a:ext cx="2174717" cy="1261290"/>
        </a:xfrm>
      </dgm:spPr>
      <dgm:t>
        <a:bodyPr/>
        <a:lstStyle/>
        <a:p>
          <a:pPr algn="ctr"/>
          <a: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  <a:t>04 </a:t>
          </a:r>
          <a:r>
            <a:rPr lang="en-US" sz="1400" b="0" dirty="0">
              <a:latin typeface="Rockwell" panose="02060603020205020403" pitchFamily="18" charset="77"/>
              <a:ea typeface="+mn-ea"/>
              <a:cs typeface="+mn-cs"/>
            </a:rPr>
            <a:t>Program. </a:t>
          </a:r>
          <a: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  <a:t>Problems</a:t>
          </a:r>
          <a:br>
            <a:rPr lang="en-US" sz="1400" b="0" dirty="0" smtClean="0">
              <a:latin typeface="Rockwell" panose="02060603020205020403" pitchFamily="18" charset="77"/>
              <a:ea typeface="+mn-ea"/>
              <a:cs typeface="+mn-cs"/>
            </a:rPr>
          </a:br>
          <a:endParaRPr lang="en-US" sz="1400" b="0" dirty="0">
            <a:latin typeface="Rockwell" panose="02060603020205020403" pitchFamily="18" charset="77"/>
            <a:ea typeface="+mn-ea"/>
            <a:cs typeface="+mn-cs"/>
          </a:endParaRPr>
        </a:p>
      </dgm:t>
    </dgm:pt>
    <dgm:pt modelId="{9EED2616-F2C2-2F43-9EAF-FDC95F0F6162}" type="parTrans" cxnId="{55C38F5F-A781-3C4E-9690-4B58144A5F75}">
      <dgm:prSet/>
      <dgm:spPr/>
      <dgm:t>
        <a:bodyPr/>
        <a:lstStyle/>
        <a:p>
          <a:pPr algn="ctr"/>
          <a:endParaRPr lang="en-US" b="0">
            <a:solidFill>
              <a:schemeClr val="tx1"/>
            </a:solidFill>
          </a:endParaRPr>
        </a:p>
      </dgm:t>
    </dgm:pt>
    <dgm:pt modelId="{769AFA73-714B-4846-A353-33E54E58F697}" type="sibTrans" cxnId="{55C38F5F-A781-3C4E-9690-4B58144A5F75}">
      <dgm:prSet/>
      <dgm:spPr/>
      <dgm:t>
        <a:bodyPr/>
        <a:lstStyle/>
        <a:p>
          <a:pPr algn="ctr"/>
          <a:endParaRPr lang="en-US" b="0">
            <a:solidFill>
              <a:schemeClr val="tx1"/>
            </a:solidFill>
          </a:endParaRPr>
        </a:p>
      </dgm:t>
    </dgm:pt>
    <dgm:pt modelId="{BE568F0B-1DB7-A843-9651-25BE7AAC82D3}" type="pres">
      <dgm:prSet presAssocID="{25D80D78-85E0-D544-B3D9-5752DA1A8D17}" presName="outerComposite" presStyleCnt="0">
        <dgm:presLayoutVars>
          <dgm:chMax val="5"/>
          <dgm:dir/>
          <dgm:resizeHandles val="exact"/>
        </dgm:presLayoutVars>
      </dgm:prSet>
      <dgm:spPr/>
    </dgm:pt>
    <dgm:pt modelId="{71587D9A-E3DB-454D-A9EA-7C5A509AC2EF}" type="pres">
      <dgm:prSet presAssocID="{25D80D78-85E0-D544-B3D9-5752DA1A8D17}" presName="dummyMaxCanvas" presStyleCnt="0">
        <dgm:presLayoutVars/>
      </dgm:prSet>
      <dgm:spPr/>
    </dgm:pt>
    <dgm:pt modelId="{71416A2C-1F65-6446-B807-4165FDE7BE64}" type="pres">
      <dgm:prSet presAssocID="{25D80D78-85E0-D544-B3D9-5752DA1A8D17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05D66F-5600-9D40-BCA7-921B285AA8E7}" type="pres">
      <dgm:prSet presAssocID="{25D80D78-85E0-D544-B3D9-5752DA1A8D17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EAAB1-1E6C-4E4A-ADE0-B70D384C9142}" type="pres">
      <dgm:prSet presAssocID="{25D80D78-85E0-D544-B3D9-5752DA1A8D17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13B0C-5F9D-1547-9304-D548B337F8EF}" type="pres">
      <dgm:prSet presAssocID="{25D80D78-85E0-D544-B3D9-5752DA1A8D17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67C24-C691-D945-A42D-AE7C21C4F0AD}" type="pres">
      <dgm:prSet presAssocID="{25D80D78-85E0-D544-B3D9-5752DA1A8D17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B0E542-07E2-7C4A-BC8F-5C2EB74DBCEE}" type="presOf" srcId="{91CABD9B-06A5-534B-BC1B-9864E6A42E86}" destId="{3905D66F-5600-9D40-BCA7-921B285AA8E7}" srcOrd="0" destOrd="0" presId="urn:microsoft.com/office/officeart/2005/8/layout/vProcess5"/>
    <dgm:cxn modelId="{507E4D2B-9EA9-094F-A5B3-3A98FCDB1B3A}" type="presOf" srcId="{91CABD9B-06A5-534B-BC1B-9864E6A42E86}" destId="{41467C24-C691-D945-A42D-AE7C21C4F0AD}" srcOrd="1" destOrd="0" presId="urn:microsoft.com/office/officeart/2005/8/layout/vProcess5"/>
    <dgm:cxn modelId="{0DD80098-A7C8-BF49-9D3F-4E3EB5C733C0}" type="presOf" srcId="{76DEDA68-BE8D-4C4C-967C-3842E90C7C61}" destId="{E84EAAB1-1E6C-4E4A-ADE0-B70D384C9142}" srcOrd="0" destOrd="0" presId="urn:microsoft.com/office/officeart/2005/8/layout/vProcess5"/>
    <dgm:cxn modelId="{542BD435-F2A1-ED4D-9F09-D0F8B4398BC8}" srcId="{25D80D78-85E0-D544-B3D9-5752DA1A8D17}" destId="{AABE33DD-4200-744C-AE68-648E68663BB9}" srcOrd="0" destOrd="0" parTransId="{DDF20354-F68C-A249-8BA7-128604A13178}" sibTransId="{76DEDA68-BE8D-4C4C-967C-3842E90C7C61}"/>
    <dgm:cxn modelId="{A2E02769-031A-2642-9B73-15941B410049}" type="presOf" srcId="{AABE33DD-4200-744C-AE68-648E68663BB9}" destId="{71416A2C-1F65-6446-B807-4165FDE7BE64}" srcOrd="0" destOrd="0" presId="urn:microsoft.com/office/officeart/2005/8/layout/vProcess5"/>
    <dgm:cxn modelId="{A149D72C-A236-CE46-800D-D5F34E4587F6}" type="presOf" srcId="{AABE33DD-4200-744C-AE68-648E68663BB9}" destId="{04E13B0C-5F9D-1547-9304-D548B337F8EF}" srcOrd="1" destOrd="0" presId="urn:microsoft.com/office/officeart/2005/8/layout/vProcess5"/>
    <dgm:cxn modelId="{A0115182-12DE-EB47-B6FB-B1E3EB0AAE65}" type="presOf" srcId="{25D80D78-85E0-D544-B3D9-5752DA1A8D17}" destId="{BE568F0B-1DB7-A843-9651-25BE7AAC82D3}" srcOrd="0" destOrd="0" presId="urn:microsoft.com/office/officeart/2005/8/layout/vProcess5"/>
    <dgm:cxn modelId="{55C38F5F-A781-3C4E-9690-4B58144A5F75}" srcId="{25D80D78-85E0-D544-B3D9-5752DA1A8D17}" destId="{91CABD9B-06A5-534B-BC1B-9864E6A42E86}" srcOrd="1" destOrd="0" parTransId="{9EED2616-F2C2-2F43-9EAF-FDC95F0F6162}" sibTransId="{769AFA73-714B-4846-A353-33E54E58F697}"/>
    <dgm:cxn modelId="{8E69123D-CE19-EF4D-BDE5-E1868664E0DF}" type="presParOf" srcId="{BE568F0B-1DB7-A843-9651-25BE7AAC82D3}" destId="{71587D9A-E3DB-454D-A9EA-7C5A509AC2EF}" srcOrd="0" destOrd="0" presId="urn:microsoft.com/office/officeart/2005/8/layout/vProcess5"/>
    <dgm:cxn modelId="{70C860AC-B371-6E47-BBC6-B8CA9FE1FA6C}" type="presParOf" srcId="{BE568F0B-1DB7-A843-9651-25BE7AAC82D3}" destId="{71416A2C-1F65-6446-B807-4165FDE7BE64}" srcOrd="1" destOrd="0" presId="urn:microsoft.com/office/officeart/2005/8/layout/vProcess5"/>
    <dgm:cxn modelId="{426C0E9E-CDC5-CB48-A8EB-FB846A08D121}" type="presParOf" srcId="{BE568F0B-1DB7-A843-9651-25BE7AAC82D3}" destId="{3905D66F-5600-9D40-BCA7-921B285AA8E7}" srcOrd="2" destOrd="0" presId="urn:microsoft.com/office/officeart/2005/8/layout/vProcess5"/>
    <dgm:cxn modelId="{1D94C72B-E910-114D-AAD8-170FAB983D1F}" type="presParOf" srcId="{BE568F0B-1DB7-A843-9651-25BE7AAC82D3}" destId="{E84EAAB1-1E6C-4E4A-ADE0-B70D384C9142}" srcOrd="3" destOrd="0" presId="urn:microsoft.com/office/officeart/2005/8/layout/vProcess5"/>
    <dgm:cxn modelId="{8833491B-F7A6-8B44-8644-007467469C28}" type="presParOf" srcId="{BE568F0B-1DB7-A843-9651-25BE7AAC82D3}" destId="{04E13B0C-5F9D-1547-9304-D548B337F8EF}" srcOrd="4" destOrd="0" presId="urn:microsoft.com/office/officeart/2005/8/layout/vProcess5"/>
    <dgm:cxn modelId="{85EB2565-3E93-E34F-97AC-47B95722C956}" type="presParOf" srcId="{BE568F0B-1DB7-A843-9651-25BE7AAC82D3}" destId="{41467C24-C691-D945-A42D-AE7C21C4F0A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48B481B6-7B7D-0347-BA81-75678D377678}">
      <dgm:prSet phldrT="[Text]" custT="1"/>
      <dgm:spPr>
        <a:xfrm>
          <a:off x="3105" y="441660"/>
          <a:ext cx="2205244" cy="882097"/>
        </a:xfrm>
        <a:prstGeom prst="homePlate">
          <a:avLst/>
        </a:prstGeom>
      </dgm:spPr>
      <dgm:t>
        <a:bodyPr/>
        <a:lstStyle/>
        <a:p>
          <a:r>
            <a:rPr lang="en-US" sz="1400" b="1">
              <a:solidFill>
                <a:schemeClr val="tx1"/>
              </a:solidFill>
              <a:latin typeface="Rockwell" panose="02060603020205020403" pitchFamily="18" charset="77"/>
            </a:rPr>
            <a:t>QPJ-BR</a:t>
          </a:r>
          <a:br>
            <a:rPr lang="en-US" sz="1400" b="1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1" dirty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767301" y="441660"/>
          <a:ext cx="2205244" cy="882097"/>
        </a:xfrm>
        <a:prstGeom prst="chevron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01 Program.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(P1)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DBFA95D9-66BC-F546-9231-E39CC5917387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of Cond.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Structures 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(p1a)</a:t>
          </a:r>
        </a:p>
      </dgm:t>
    </dgm:pt>
    <dgm:pt modelId="{EECF29D0-BB7E-4D48-8A23-09C1D4AC9B34}" type="parTrans" cxnId="{14B6E563-1ECF-DE4D-B971-D061A8B61142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D53E8E4-60B4-C44C-88B3-9B247D843987}" type="sibTrans" cxnId="{14B6E563-1ECF-DE4D-B971-D061A8B61142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E8D31486-D068-AB44-A571-2DE63DC8F64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497B7738-C999-2F44-ACE4-F93CB949516A}" type="pres">
      <dgm:prSet presAssocID="{48B481B6-7B7D-0347-BA81-75678D377678}" presName="parTxOnly" presStyleLbl="node1" presStyleIdx="0" presStyleCnt="3" custScaleX="541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C893C-AF20-0D4A-9395-D6AEA7373DFC}" type="pres">
      <dgm:prSet presAssocID="{351A8CD5-F137-C247-AAC4-7AD812604C68}" presName="parSpace" presStyleCnt="0"/>
      <dgm:spPr/>
    </dgm:pt>
    <dgm:pt modelId="{877BF8A6-B47B-FD42-AE3A-D979194A5086}" type="pres">
      <dgm:prSet presAssocID="{AABE33DD-4200-744C-AE68-648E68663BB9}" presName="parTxOnly" presStyleLbl="node1" presStyleIdx="1" presStyleCnt="3" custScaleX="715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D84C4-04A1-D549-B84B-7BF4E2B8A3D1}" type="pres">
      <dgm:prSet presAssocID="{76DEDA68-BE8D-4C4C-967C-3842E90C7C61}" presName="parSpace" presStyleCnt="0"/>
      <dgm:spPr/>
    </dgm:pt>
    <dgm:pt modelId="{7B95FBD7-CA06-A340-82AE-F5B4C7F6F637}" type="pres">
      <dgm:prSet presAssocID="{DBFA95D9-66BC-F546-9231-E39CC5917387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652ACA-89F4-8B42-89A4-9A78F9619A27}" type="presOf" srcId="{DBFA95D9-66BC-F546-9231-E39CC5917387}" destId="{7B95FBD7-CA06-A340-82AE-F5B4C7F6F637}" srcOrd="0" destOrd="0" presId="urn:microsoft.com/office/officeart/2005/8/layout/hChevron3"/>
    <dgm:cxn modelId="{4AF8DC27-A412-2B44-B3F5-3EBACCC921F6}" type="presOf" srcId="{AABE33DD-4200-744C-AE68-648E68663BB9}" destId="{877BF8A6-B47B-FD42-AE3A-D979194A5086}" srcOrd="0" destOrd="0" presId="urn:microsoft.com/office/officeart/2005/8/layout/hChevron3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CFF28970-CFD6-394F-9ABC-B60F9E5C2243}" type="presOf" srcId="{25D80D78-85E0-D544-B3D9-5752DA1A8D17}" destId="{E8D31486-D068-AB44-A571-2DE63DC8F64F}" srcOrd="0" destOrd="0" presId="urn:microsoft.com/office/officeart/2005/8/layout/hChevron3"/>
    <dgm:cxn modelId="{14B6E563-1ECF-DE4D-B971-D061A8B61142}" srcId="{25D80D78-85E0-D544-B3D9-5752DA1A8D17}" destId="{DBFA95D9-66BC-F546-9231-E39CC5917387}" srcOrd="2" destOrd="0" parTransId="{EECF29D0-BB7E-4D48-8A23-09C1D4AC9B34}" sibTransId="{AD53E8E4-60B4-C44C-88B3-9B247D843987}"/>
    <dgm:cxn modelId="{E1CA3D75-F7FD-C24E-A938-90ACBD1D7FC5}" type="presOf" srcId="{48B481B6-7B7D-0347-BA81-75678D377678}" destId="{497B7738-C999-2F44-ACE4-F93CB949516A}" srcOrd="0" destOrd="0" presId="urn:microsoft.com/office/officeart/2005/8/layout/hChevron3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6EBD53F8-7D76-9247-B869-B37664E43329}" type="presParOf" srcId="{E8D31486-D068-AB44-A571-2DE63DC8F64F}" destId="{497B7738-C999-2F44-ACE4-F93CB949516A}" srcOrd="0" destOrd="0" presId="urn:microsoft.com/office/officeart/2005/8/layout/hChevron3"/>
    <dgm:cxn modelId="{8A7CBB7B-6A89-1C43-9139-C4A327FF848D}" type="presParOf" srcId="{E8D31486-D068-AB44-A571-2DE63DC8F64F}" destId="{493C893C-AF20-0D4A-9395-D6AEA7373DFC}" srcOrd="1" destOrd="0" presId="urn:microsoft.com/office/officeart/2005/8/layout/hChevron3"/>
    <dgm:cxn modelId="{D794095D-1EB4-734B-9974-ADF061970A60}" type="presParOf" srcId="{E8D31486-D068-AB44-A571-2DE63DC8F64F}" destId="{877BF8A6-B47B-FD42-AE3A-D979194A5086}" srcOrd="2" destOrd="0" presId="urn:microsoft.com/office/officeart/2005/8/layout/hChevron3"/>
    <dgm:cxn modelId="{97794A88-D5BD-E949-B0CF-8CA9DCA0A1A4}" type="presParOf" srcId="{E8D31486-D068-AB44-A571-2DE63DC8F64F}" destId="{C00D84C4-04A1-D549-B84B-7BF4E2B8A3D1}" srcOrd="3" destOrd="0" presId="urn:microsoft.com/office/officeart/2005/8/layout/hChevron3"/>
    <dgm:cxn modelId="{E2D8EE73-E911-B340-B7DA-E4C8F71DB5CE}" type="presParOf" srcId="{E8D31486-D068-AB44-A571-2DE63DC8F64F}" destId="{7B95FBD7-CA06-A340-82AE-F5B4C7F6F63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2_5" csCatId="accent2" phldr="1"/>
      <dgm:spPr/>
    </dgm:pt>
    <dgm:pt modelId="{48B481B6-7B7D-0347-BA81-75678D377678}">
      <dgm:prSet phldrT="[Text]" custT="1"/>
      <dgm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/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/>
        </a:p>
      </dgm:t>
    </dgm:pt>
    <dgm:pt modelId="{82A0124F-837E-2B4D-9633-1E09DEC3D70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542F5FC9-6569-C44A-82DA-AAE4B90A7B23}" type="pres">
      <dgm:prSet presAssocID="{48B481B6-7B7D-0347-BA81-75678D377678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C8A3DE50-2F20-7046-9663-1E0B1F51836F}" type="presOf" srcId="{48B481B6-7B7D-0347-BA81-75678D377678}" destId="{542F5FC9-6569-C44A-82DA-AAE4B90A7B23}" srcOrd="0" destOrd="0" presId="urn:microsoft.com/office/officeart/2005/8/layout/hChevron3"/>
    <dgm:cxn modelId="{DC5D580B-E2FD-0749-9F8E-EC02390EBF2B}" type="presOf" srcId="{25D80D78-85E0-D544-B3D9-5752DA1A8D17}" destId="{82A0124F-837E-2B4D-9633-1E09DEC3D70F}" srcOrd="0" destOrd="0" presId="urn:microsoft.com/office/officeart/2005/8/layout/hChevron3"/>
    <dgm:cxn modelId="{63094E5E-239C-214D-875E-C055F9592CDC}" type="presParOf" srcId="{82A0124F-837E-2B4D-9633-1E09DEC3D70F}" destId="{542F5FC9-6569-C44A-82DA-AAE4B90A7B23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D80D78-85E0-D544-B3D9-5752DA1A8D17}" type="doc">
      <dgm:prSet loTypeId="urn:microsoft.com/office/officeart/2005/8/layout/hChevron3" loCatId="process" qsTypeId="urn:microsoft.com/office/officeart/2005/8/quickstyle/simple1" qsCatId="simple" csTypeId="urn:microsoft.com/office/officeart/2005/8/colors/accent1_5" csCatId="accent1" phldr="1"/>
      <dgm:spPr/>
    </dgm:pt>
    <dgm:pt modelId="{48B481B6-7B7D-0347-BA81-75678D377678}">
      <dgm:prSet phldrT="[Text]" custT="1"/>
      <dgm:spPr>
        <a:xfrm>
          <a:off x="3105" y="441660"/>
          <a:ext cx="2205244" cy="882097"/>
        </a:xfrm>
        <a:prstGeom prst="homePlate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of Cond. Structures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(p1b)</a:t>
          </a:r>
          <a:endParaRPr lang="en-US" sz="1400" b="1" dirty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43446AA-561E-8F4D-BD60-6C7E680392BB}" type="par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351A8CD5-F137-C247-AAC4-7AD812604C68}" type="sibTrans" cxnId="{09C26D07-C936-B14A-8453-C092444C1C0C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AABE33DD-4200-744C-AE68-648E68663BB9}">
      <dgm:prSet phldrT="[Text]" custT="1"/>
      <dgm:spPr>
        <a:xfrm>
          <a:off x="1767301" y="441660"/>
          <a:ext cx="2205244" cy="882097"/>
        </a:xfrm>
        <a:prstGeom prst="chevron">
          <a:avLst/>
        </a:prstGeo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02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Program.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dirty="0">
              <a:solidFill>
                <a:schemeClr val="tx1"/>
              </a:solidFill>
              <a:latin typeface="Rockwell" panose="02060603020205020403" pitchFamily="18" charset="77"/>
            </a:rPr>
            <a:t>(PA,PB)</a:t>
          </a:r>
        </a:p>
      </dgm:t>
    </dgm:pt>
    <dgm:pt modelId="{DDF20354-F68C-A249-8BA7-128604A13178}" type="par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76DEDA68-BE8D-4C4C-967C-3842E90C7C61}" type="sibTrans" cxnId="{542BD435-F2A1-ED4D-9F09-D0F8B4398BC8}">
      <dgm:prSet/>
      <dgm:spPr/>
      <dgm:t>
        <a:bodyPr/>
        <a:lstStyle/>
        <a:p>
          <a:endParaRPr lang="en-US" sz="1400" b="1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1CABD9B-06A5-534B-BC1B-9864E6A42E86}">
      <dgm:prSet phldrT="[Text]" custT="1"/>
      <dgm:spPr>
        <a:xfrm>
          <a:off x="1767301" y="441660"/>
          <a:ext cx="2205244" cy="882097"/>
        </a:xfrm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Pape-based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IMI</a:t>
          </a:r>
          <a:b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0" dirty="0">
            <a:solidFill>
              <a:schemeClr val="tx1"/>
            </a:solidFill>
            <a:latin typeface="Rockwell" panose="02060603020205020403" pitchFamily="18" charset="77"/>
          </a:endParaRPr>
        </a:p>
      </dgm:t>
    </dgm:pt>
    <dgm:pt modelId="{9EED2616-F2C2-2F43-9EAF-FDC95F0F6162}" type="parTrans" cxnId="{55C38F5F-A781-3C4E-9690-4B58144A5F75}">
      <dgm:prSet/>
      <dgm:spPr/>
      <dgm:t>
        <a:bodyPr/>
        <a:lstStyle/>
        <a:p>
          <a:endParaRPr lang="en-US"/>
        </a:p>
      </dgm:t>
    </dgm:pt>
    <dgm:pt modelId="{769AFA73-714B-4846-A353-33E54E58F697}" type="sibTrans" cxnId="{55C38F5F-A781-3C4E-9690-4B58144A5F75}">
      <dgm:prSet/>
      <dgm:spPr/>
      <dgm:t>
        <a:bodyPr/>
        <a:lstStyle/>
        <a:p>
          <a:endParaRPr lang="en-US"/>
        </a:p>
      </dgm:t>
    </dgm:pt>
    <dgm:pt modelId="{E8D31486-D068-AB44-A571-2DE63DC8F64F}" type="pres">
      <dgm:prSet presAssocID="{25D80D78-85E0-D544-B3D9-5752DA1A8D17}" presName="Name0" presStyleCnt="0">
        <dgm:presLayoutVars>
          <dgm:dir/>
          <dgm:resizeHandles val="exact"/>
        </dgm:presLayoutVars>
      </dgm:prSet>
      <dgm:spPr/>
    </dgm:pt>
    <dgm:pt modelId="{497B7738-C999-2F44-ACE4-F93CB949516A}" type="pres">
      <dgm:prSet presAssocID="{48B481B6-7B7D-0347-BA81-75678D377678}" presName="parTxOnly" presStyleLbl="node1" presStyleIdx="0" presStyleCnt="3" custScaleX="744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C893C-AF20-0D4A-9395-D6AEA7373DFC}" type="pres">
      <dgm:prSet presAssocID="{351A8CD5-F137-C247-AAC4-7AD812604C68}" presName="parSpace" presStyleCnt="0"/>
      <dgm:spPr/>
    </dgm:pt>
    <dgm:pt modelId="{877BF8A6-B47B-FD42-AE3A-D979194A5086}" type="pres">
      <dgm:prSet presAssocID="{AABE33DD-4200-744C-AE68-648E68663BB9}" presName="parTxOnly" presStyleLbl="node1" presStyleIdx="1" presStyleCnt="3" custScaleX="689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BFACAB-7226-2B46-A9BC-63F8FA696922}" type="pres">
      <dgm:prSet presAssocID="{76DEDA68-BE8D-4C4C-967C-3842E90C7C61}" presName="parSpace" presStyleCnt="0"/>
      <dgm:spPr/>
    </dgm:pt>
    <dgm:pt modelId="{7FAB3BF6-FABB-3144-BD6E-1C81CA694767}" type="pres">
      <dgm:prSet presAssocID="{91CABD9B-06A5-534B-BC1B-9864E6A42E86}" presName="parTxOnly" presStyleLbl="node1" presStyleIdx="2" presStyleCnt="3" custScaleX="9669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4AF8DC27-A412-2B44-B3F5-3EBACCC921F6}" type="presOf" srcId="{AABE33DD-4200-744C-AE68-648E68663BB9}" destId="{877BF8A6-B47B-FD42-AE3A-D979194A5086}" srcOrd="0" destOrd="0" presId="urn:microsoft.com/office/officeart/2005/8/layout/hChevron3"/>
    <dgm:cxn modelId="{542BD435-F2A1-ED4D-9F09-D0F8B4398BC8}" srcId="{25D80D78-85E0-D544-B3D9-5752DA1A8D17}" destId="{AABE33DD-4200-744C-AE68-648E68663BB9}" srcOrd="1" destOrd="0" parTransId="{DDF20354-F68C-A249-8BA7-128604A13178}" sibTransId="{76DEDA68-BE8D-4C4C-967C-3842E90C7C61}"/>
    <dgm:cxn modelId="{55C38F5F-A781-3C4E-9690-4B58144A5F75}" srcId="{25D80D78-85E0-D544-B3D9-5752DA1A8D17}" destId="{91CABD9B-06A5-534B-BC1B-9864E6A42E86}" srcOrd="2" destOrd="0" parTransId="{9EED2616-F2C2-2F43-9EAF-FDC95F0F6162}" sibTransId="{769AFA73-714B-4846-A353-33E54E58F697}"/>
    <dgm:cxn modelId="{CFF28970-CFD6-394F-9ABC-B60F9E5C2243}" type="presOf" srcId="{25D80D78-85E0-D544-B3D9-5752DA1A8D17}" destId="{E8D31486-D068-AB44-A571-2DE63DC8F64F}" srcOrd="0" destOrd="0" presId="urn:microsoft.com/office/officeart/2005/8/layout/hChevron3"/>
    <dgm:cxn modelId="{E1CA3D75-F7FD-C24E-A938-90ACBD1D7FC5}" type="presOf" srcId="{48B481B6-7B7D-0347-BA81-75678D377678}" destId="{497B7738-C999-2F44-ACE4-F93CB949516A}" srcOrd="0" destOrd="0" presId="urn:microsoft.com/office/officeart/2005/8/layout/hChevron3"/>
    <dgm:cxn modelId="{E444CFC1-CB3C-F942-ADFD-92A2E3ADA6F3}" type="presOf" srcId="{91CABD9B-06A5-534B-BC1B-9864E6A42E86}" destId="{7FAB3BF6-FABB-3144-BD6E-1C81CA694767}" srcOrd="0" destOrd="0" presId="urn:microsoft.com/office/officeart/2005/8/layout/hChevron3"/>
    <dgm:cxn modelId="{09C26D07-C936-B14A-8453-C092444C1C0C}" srcId="{25D80D78-85E0-D544-B3D9-5752DA1A8D17}" destId="{48B481B6-7B7D-0347-BA81-75678D377678}" srcOrd="0" destOrd="0" parTransId="{343446AA-561E-8F4D-BD60-6C7E680392BB}" sibTransId="{351A8CD5-F137-C247-AAC4-7AD812604C68}"/>
    <dgm:cxn modelId="{6EBD53F8-7D76-9247-B869-B37664E43329}" type="presParOf" srcId="{E8D31486-D068-AB44-A571-2DE63DC8F64F}" destId="{497B7738-C999-2F44-ACE4-F93CB949516A}" srcOrd="0" destOrd="0" presId="urn:microsoft.com/office/officeart/2005/8/layout/hChevron3"/>
    <dgm:cxn modelId="{8A7CBB7B-6A89-1C43-9139-C4A327FF848D}" type="presParOf" srcId="{E8D31486-D068-AB44-A571-2DE63DC8F64F}" destId="{493C893C-AF20-0D4A-9395-D6AEA7373DFC}" srcOrd="1" destOrd="0" presId="urn:microsoft.com/office/officeart/2005/8/layout/hChevron3"/>
    <dgm:cxn modelId="{D794095D-1EB4-734B-9974-ADF061970A60}" type="presParOf" srcId="{E8D31486-D068-AB44-A571-2DE63DC8F64F}" destId="{877BF8A6-B47B-FD42-AE3A-D979194A5086}" srcOrd="2" destOrd="0" presId="urn:microsoft.com/office/officeart/2005/8/layout/hChevron3"/>
    <dgm:cxn modelId="{DBDEF19D-6284-194F-B89B-AB1B5E2965CA}" type="presParOf" srcId="{E8D31486-D068-AB44-A571-2DE63DC8F64F}" destId="{03BFACAB-7226-2B46-A9BC-63F8FA696922}" srcOrd="3" destOrd="0" presId="urn:microsoft.com/office/officeart/2005/8/layout/hChevron3"/>
    <dgm:cxn modelId="{1F8D72F0-81A0-3B42-827B-994508BB69F2}" type="presParOf" srcId="{E8D31486-D068-AB44-A571-2DE63DC8F64F}" destId="{7FAB3BF6-FABB-3144-BD6E-1C81CA69476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B7738-C999-2F44-ACE4-F93CB949516A}">
      <dsp:nvSpPr>
        <dsp:cNvPr id="0" name=""/>
        <dsp:cNvSpPr/>
      </dsp:nvSpPr>
      <dsp:spPr>
        <a:xfrm>
          <a:off x="204" y="24187"/>
          <a:ext cx="1660882" cy="898454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QPJ-BR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Questionnaire</a:t>
          </a:r>
        </a:p>
      </dsp:txBody>
      <dsp:txXfrm>
        <a:off x="204" y="24187"/>
        <a:ext cx="1436269" cy="898454"/>
      </dsp:txXfrm>
    </dsp:sp>
    <dsp:sp modelId="{877BF8A6-B47B-FD42-AE3A-D979194A5086}">
      <dsp:nvSpPr>
        <dsp:cNvPr id="0" name=""/>
        <dsp:cNvSpPr/>
      </dsp:nvSpPr>
      <dsp:spPr>
        <a:xfrm>
          <a:off x="1211860" y="24187"/>
          <a:ext cx="2533932" cy="898454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04 Program.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Problems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/>
              <a:ea typeface="+mn-ea"/>
              <a:cs typeface="+mn-cs"/>
            </a:rPr>
            <a:t>(P1’, P2’, P3’, P4’) </a:t>
          </a:r>
        </a:p>
      </dsp:txBody>
      <dsp:txXfrm>
        <a:off x="1661087" y="24187"/>
        <a:ext cx="1635478" cy="8984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7A4E0-2007-EF4B-875D-F25A0ABBC429}">
      <dsp:nvSpPr>
        <dsp:cNvPr id="0" name=""/>
        <dsp:cNvSpPr/>
      </dsp:nvSpPr>
      <dsp:spPr>
        <a:xfrm>
          <a:off x="0" y="0"/>
          <a:ext cx="247914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QPJ-BR</a:t>
          </a:r>
          <a:b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Questionnaire</a:t>
          </a:r>
        </a:p>
      </dsp:txBody>
      <dsp:txXfrm>
        <a:off x="20877" y="20877"/>
        <a:ext cx="1709994" cy="671035"/>
      </dsp:txXfrm>
    </dsp:sp>
    <dsp:sp modelId="{64A91C63-B228-1342-8F63-E3D632AC52AE}">
      <dsp:nvSpPr>
        <dsp:cNvPr id="0" name=""/>
        <dsp:cNvSpPr/>
      </dsp:nvSpPr>
      <dsp:spPr>
        <a:xfrm>
          <a:off x="218748" y="831587"/>
          <a:ext cx="247914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01 Program.</a:t>
          </a:r>
          <a:b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Problems</a:t>
          </a:r>
        </a:p>
      </dsp:txBody>
      <dsp:txXfrm>
        <a:off x="239625" y="852464"/>
        <a:ext cx="1755334" cy="671035"/>
      </dsp:txXfrm>
    </dsp:sp>
    <dsp:sp modelId="{A83E38D9-9080-B943-8B13-9989F0A90523}">
      <dsp:nvSpPr>
        <dsp:cNvPr id="0" name=""/>
        <dsp:cNvSpPr/>
      </dsp:nvSpPr>
      <dsp:spPr>
        <a:xfrm>
          <a:off x="437497" y="1663174"/>
          <a:ext cx="247914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sp:txBody>
      <dsp:txXfrm>
        <a:off x="458374" y="1684051"/>
        <a:ext cx="1755334" cy="671035"/>
      </dsp:txXfrm>
    </dsp:sp>
    <dsp:sp modelId="{88556B37-9642-B548-9014-97CCA4DB4709}">
      <dsp:nvSpPr>
        <dsp:cNvPr id="0" name=""/>
        <dsp:cNvSpPr/>
      </dsp:nvSpPr>
      <dsp:spPr>
        <a:xfrm>
          <a:off x="2015836" y="540531"/>
          <a:ext cx="463312" cy="463312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120081" y="540531"/>
        <a:ext cx="254822" cy="348642"/>
      </dsp:txXfrm>
    </dsp:sp>
    <dsp:sp modelId="{0FD44361-DC17-1644-993B-82EF3DAC6AC0}">
      <dsp:nvSpPr>
        <dsp:cNvPr id="0" name=""/>
        <dsp:cNvSpPr/>
      </dsp:nvSpPr>
      <dsp:spPr>
        <a:xfrm>
          <a:off x="2234585" y="1367367"/>
          <a:ext cx="463312" cy="463312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338830" y="1367367"/>
        <a:ext cx="254822" cy="3486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F5FC9-6569-C44A-82DA-AAE4B90A7B23}">
      <dsp:nvSpPr>
        <dsp:cNvPr id="0" name=""/>
        <dsp:cNvSpPr/>
      </dsp:nvSpPr>
      <dsp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sp:txBody>
      <dsp:txXfrm>
        <a:off x="0" y="501064"/>
        <a:ext cx="1631892" cy="7252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37058-7433-304D-B80D-8976B778B0C0}">
      <dsp:nvSpPr>
        <dsp:cNvPr id="0" name=""/>
        <dsp:cNvSpPr/>
      </dsp:nvSpPr>
      <dsp:spPr>
        <a:xfrm>
          <a:off x="0" y="0"/>
          <a:ext cx="243505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sp:txBody>
      <dsp:txXfrm>
        <a:off x="20877" y="20877"/>
        <a:ext cx="1665903" cy="671035"/>
      </dsp:txXfrm>
    </dsp:sp>
    <dsp:sp modelId="{CDBDE74A-681F-EE4A-83B3-79F4333540DB}">
      <dsp:nvSpPr>
        <dsp:cNvPr id="0" name=""/>
        <dsp:cNvSpPr/>
      </dsp:nvSpPr>
      <dsp:spPr>
        <a:xfrm>
          <a:off x="214858" y="831587"/>
          <a:ext cx="243505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Paper-based</a:t>
          </a:r>
          <a:b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IMI Questionnaire</a:t>
          </a:r>
        </a:p>
      </dsp:txBody>
      <dsp:txXfrm>
        <a:off x="235735" y="852464"/>
        <a:ext cx="1715134" cy="671035"/>
      </dsp:txXfrm>
    </dsp:sp>
    <dsp:sp modelId="{50C6DE0A-C6DC-4A45-8898-A67C80D5DA11}">
      <dsp:nvSpPr>
        <dsp:cNvPr id="0" name=""/>
        <dsp:cNvSpPr/>
      </dsp:nvSpPr>
      <dsp:spPr>
        <a:xfrm>
          <a:off x="429716" y="1663175"/>
          <a:ext cx="243505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02 Program. Problems</a:t>
          </a:r>
        </a:p>
      </dsp:txBody>
      <dsp:txXfrm>
        <a:off x="450593" y="1684052"/>
        <a:ext cx="1715134" cy="671035"/>
      </dsp:txXfrm>
    </dsp:sp>
    <dsp:sp modelId="{A24DCA45-B071-144C-A508-9590FCD0D4E6}">
      <dsp:nvSpPr>
        <dsp:cNvPr id="0" name=""/>
        <dsp:cNvSpPr/>
      </dsp:nvSpPr>
      <dsp:spPr>
        <a:xfrm>
          <a:off x="1971746" y="540532"/>
          <a:ext cx="463313" cy="4633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075991" y="540532"/>
        <a:ext cx="254823" cy="348643"/>
      </dsp:txXfrm>
    </dsp:sp>
    <dsp:sp modelId="{0CA8185B-125D-A04F-91DA-5D01118C3CB8}">
      <dsp:nvSpPr>
        <dsp:cNvPr id="0" name=""/>
        <dsp:cNvSpPr/>
      </dsp:nvSpPr>
      <dsp:spPr>
        <a:xfrm>
          <a:off x="2186604" y="1367367"/>
          <a:ext cx="463313" cy="4633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290849" y="1367367"/>
        <a:ext cx="254823" cy="34864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B7738-C999-2F44-ACE4-F93CB949516A}">
      <dsp:nvSpPr>
        <dsp:cNvPr id="0" name=""/>
        <dsp:cNvSpPr/>
      </dsp:nvSpPr>
      <dsp:spPr>
        <a:xfrm>
          <a:off x="1690" y="347423"/>
          <a:ext cx="1680910" cy="124137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>
              <a:solidFill>
                <a:schemeClr val="tx1"/>
              </a:solidFill>
              <a:latin typeface="Rockwell" panose="02060603020205020403" pitchFamily="18" charset="77"/>
            </a:rPr>
            <a:t>QPJ-BR</a:t>
          </a:r>
          <a:br>
            <a:rPr lang="en-US" sz="1400" b="1" kern="120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1" kern="1200" dirty="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1690" y="347423"/>
        <a:ext cx="1370567" cy="1241371"/>
      </dsp:txXfrm>
    </dsp:sp>
    <dsp:sp modelId="{877BF8A6-B47B-FD42-AE3A-D979194A5086}">
      <dsp:nvSpPr>
        <dsp:cNvPr id="0" name=""/>
        <dsp:cNvSpPr/>
      </dsp:nvSpPr>
      <dsp:spPr>
        <a:xfrm>
          <a:off x="1061914" y="347423"/>
          <a:ext cx="2221186" cy="124137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02 Program.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(P2,P3)</a:t>
          </a:r>
        </a:p>
      </dsp:txBody>
      <dsp:txXfrm>
        <a:off x="1682600" y="347423"/>
        <a:ext cx="979815" cy="1241371"/>
      </dsp:txXfrm>
    </dsp:sp>
    <dsp:sp modelId="{7B95FBD7-CA06-A340-82AE-F5B4C7F6F637}">
      <dsp:nvSpPr>
        <dsp:cNvPr id="0" name=""/>
        <dsp:cNvSpPr/>
      </dsp:nvSpPr>
      <dsp:spPr>
        <a:xfrm>
          <a:off x="2662414" y="347423"/>
          <a:ext cx="3103428" cy="124137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of Loop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Structures 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(p2a)</a:t>
          </a:r>
        </a:p>
      </dsp:txBody>
      <dsp:txXfrm>
        <a:off x="3283100" y="347423"/>
        <a:ext cx="1862057" cy="124137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F5FC9-6569-C44A-82DA-AAE4B90A7B23}">
      <dsp:nvSpPr>
        <dsp:cNvPr id="0" name=""/>
        <dsp:cNvSpPr/>
      </dsp:nvSpPr>
      <dsp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sp:txBody>
      <dsp:txXfrm>
        <a:off x="0" y="501064"/>
        <a:ext cx="1631892" cy="7252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B7738-C999-2F44-ACE4-F93CB949516A}">
      <dsp:nvSpPr>
        <dsp:cNvPr id="0" name=""/>
        <dsp:cNvSpPr/>
      </dsp:nvSpPr>
      <dsp:spPr>
        <a:xfrm>
          <a:off x="770" y="234825"/>
          <a:ext cx="2147728" cy="115402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of Loop Structures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(p2b)</a:t>
          </a:r>
          <a:endParaRPr lang="en-US" sz="1400" b="1" kern="1200" dirty="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770" y="234825"/>
        <a:ext cx="1859222" cy="1154025"/>
      </dsp:txXfrm>
    </dsp:sp>
    <dsp:sp modelId="{877BF8A6-B47B-FD42-AE3A-D979194A5086}">
      <dsp:nvSpPr>
        <dsp:cNvPr id="0" name=""/>
        <dsp:cNvSpPr/>
      </dsp:nvSpPr>
      <dsp:spPr>
        <a:xfrm>
          <a:off x="1571486" y="234825"/>
          <a:ext cx="2527748" cy="1154025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03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Program.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(PC,PD,PE)</a:t>
          </a:r>
        </a:p>
      </dsp:txBody>
      <dsp:txXfrm>
        <a:off x="2148499" y="234825"/>
        <a:ext cx="1373723" cy="1154025"/>
      </dsp:txXfrm>
    </dsp:sp>
    <dsp:sp modelId="{7FAB3BF6-FABB-3144-BD6E-1C81CA694767}">
      <dsp:nvSpPr>
        <dsp:cNvPr id="0" name=""/>
        <dsp:cNvSpPr/>
      </dsp:nvSpPr>
      <dsp:spPr>
        <a:xfrm>
          <a:off x="3522222" y="234825"/>
          <a:ext cx="2789626" cy="1154025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Paper-based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IMMS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0" kern="1200" dirty="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4099235" y="234825"/>
        <a:ext cx="1635601" cy="115402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53C28-E6A9-034A-B681-510BC615A6DF}">
      <dsp:nvSpPr>
        <dsp:cNvPr id="0" name=""/>
        <dsp:cNvSpPr/>
      </dsp:nvSpPr>
      <dsp:spPr>
        <a:xfrm>
          <a:off x="0" y="0"/>
          <a:ext cx="2547257" cy="7881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  <a:t>02 </a:t>
          </a:r>
          <a: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  <a:t>Program. Problems</a:t>
          </a:r>
        </a:p>
      </dsp:txBody>
      <dsp:txXfrm>
        <a:off x="23085" y="23085"/>
        <a:ext cx="1732598" cy="742023"/>
      </dsp:txXfrm>
    </dsp:sp>
    <dsp:sp modelId="{8DAB1904-89DE-5B42-9CAC-EA637FC225ED}">
      <dsp:nvSpPr>
        <dsp:cNvPr id="0" name=""/>
        <dsp:cNvSpPr/>
      </dsp:nvSpPr>
      <dsp:spPr>
        <a:xfrm>
          <a:off x="449516" y="963348"/>
          <a:ext cx="2547257" cy="7881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sp:txBody>
      <dsp:txXfrm>
        <a:off x="472601" y="986433"/>
        <a:ext cx="1539245" cy="742023"/>
      </dsp:txXfrm>
    </dsp:sp>
    <dsp:sp modelId="{CBE44008-2014-0D44-80D5-3B6F30959B05}">
      <dsp:nvSpPr>
        <dsp:cNvPr id="0" name=""/>
        <dsp:cNvSpPr/>
      </dsp:nvSpPr>
      <dsp:spPr>
        <a:xfrm>
          <a:off x="2034931" y="619607"/>
          <a:ext cx="512326" cy="51232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150204" y="619607"/>
        <a:ext cx="281780" cy="3855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37058-7433-304D-B80D-8976B778B0C0}">
      <dsp:nvSpPr>
        <dsp:cNvPr id="0" name=""/>
        <dsp:cNvSpPr/>
      </dsp:nvSpPr>
      <dsp:spPr>
        <a:xfrm>
          <a:off x="0" y="0"/>
          <a:ext cx="243505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sp:txBody>
      <dsp:txXfrm>
        <a:off x="20877" y="20877"/>
        <a:ext cx="1665903" cy="671035"/>
      </dsp:txXfrm>
    </dsp:sp>
    <dsp:sp modelId="{CDBDE74A-681F-EE4A-83B3-79F4333540DB}">
      <dsp:nvSpPr>
        <dsp:cNvPr id="0" name=""/>
        <dsp:cNvSpPr/>
      </dsp:nvSpPr>
      <dsp:spPr>
        <a:xfrm>
          <a:off x="214858" y="831587"/>
          <a:ext cx="243505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  <a:t>Paper-based</a:t>
          </a:r>
          <a: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  <a:t/>
          </a:r>
          <a:b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  <a:t>IMMS </a:t>
          </a:r>
          <a: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  <a:t>Questionnaire</a:t>
          </a:r>
        </a:p>
      </dsp:txBody>
      <dsp:txXfrm>
        <a:off x="235735" y="852464"/>
        <a:ext cx="1715134" cy="671035"/>
      </dsp:txXfrm>
    </dsp:sp>
    <dsp:sp modelId="{50C6DE0A-C6DC-4A45-8898-A67C80D5DA11}">
      <dsp:nvSpPr>
        <dsp:cNvPr id="0" name=""/>
        <dsp:cNvSpPr/>
      </dsp:nvSpPr>
      <dsp:spPr>
        <a:xfrm>
          <a:off x="429716" y="1663175"/>
          <a:ext cx="243505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03 Program. Problems</a:t>
          </a:r>
        </a:p>
      </dsp:txBody>
      <dsp:txXfrm>
        <a:off x="450593" y="1684052"/>
        <a:ext cx="1715134" cy="671035"/>
      </dsp:txXfrm>
    </dsp:sp>
    <dsp:sp modelId="{A24DCA45-B071-144C-A508-9590FCD0D4E6}">
      <dsp:nvSpPr>
        <dsp:cNvPr id="0" name=""/>
        <dsp:cNvSpPr/>
      </dsp:nvSpPr>
      <dsp:spPr>
        <a:xfrm>
          <a:off x="1971746" y="540532"/>
          <a:ext cx="463313" cy="4633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075991" y="540532"/>
        <a:ext cx="254823" cy="348643"/>
      </dsp:txXfrm>
    </dsp:sp>
    <dsp:sp modelId="{0CA8185B-125D-A04F-91DA-5D01118C3CB8}">
      <dsp:nvSpPr>
        <dsp:cNvPr id="0" name=""/>
        <dsp:cNvSpPr/>
      </dsp:nvSpPr>
      <dsp:spPr>
        <a:xfrm>
          <a:off x="2186604" y="1367367"/>
          <a:ext cx="463313" cy="4633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290849" y="1367367"/>
        <a:ext cx="254823" cy="34864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F5FC9-6569-C44A-82DA-AAE4B90A7B23}">
      <dsp:nvSpPr>
        <dsp:cNvPr id="0" name=""/>
        <dsp:cNvSpPr/>
      </dsp:nvSpPr>
      <dsp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sp:txBody>
      <dsp:txXfrm>
        <a:off x="0" y="501064"/>
        <a:ext cx="1631892" cy="72528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B7738-C999-2F44-ACE4-F93CB949516A}">
      <dsp:nvSpPr>
        <dsp:cNvPr id="0" name=""/>
        <dsp:cNvSpPr/>
      </dsp:nvSpPr>
      <dsp:spPr>
        <a:xfrm>
          <a:off x="1690" y="347423"/>
          <a:ext cx="1680910" cy="124137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>
              <a:solidFill>
                <a:schemeClr val="tx1"/>
              </a:solidFill>
              <a:latin typeface="Rockwell" panose="02060603020205020403" pitchFamily="18" charset="77"/>
            </a:rPr>
            <a:t>QPJ-BR</a:t>
          </a:r>
          <a:br>
            <a:rPr lang="en-US" sz="1400" b="1" kern="120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1" kern="1200" dirty="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1690" y="347423"/>
        <a:ext cx="1370567" cy="1241371"/>
      </dsp:txXfrm>
    </dsp:sp>
    <dsp:sp modelId="{877BF8A6-B47B-FD42-AE3A-D979194A5086}">
      <dsp:nvSpPr>
        <dsp:cNvPr id="0" name=""/>
        <dsp:cNvSpPr/>
      </dsp:nvSpPr>
      <dsp:spPr>
        <a:xfrm>
          <a:off x="1061914" y="347423"/>
          <a:ext cx="2221186" cy="124137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01 Program.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(P4)</a:t>
          </a:r>
        </a:p>
      </dsp:txBody>
      <dsp:txXfrm>
        <a:off x="1682600" y="347423"/>
        <a:ext cx="979815" cy="1241371"/>
      </dsp:txXfrm>
    </dsp:sp>
    <dsp:sp modelId="{7B95FBD7-CA06-A340-82AE-F5B4C7F6F637}">
      <dsp:nvSpPr>
        <dsp:cNvPr id="0" name=""/>
        <dsp:cNvSpPr/>
      </dsp:nvSpPr>
      <dsp:spPr>
        <a:xfrm>
          <a:off x="2662414" y="347423"/>
          <a:ext cx="3103428" cy="124137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of Recursion 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(p3a)</a:t>
          </a:r>
        </a:p>
      </dsp:txBody>
      <dsp:txXfrm>
        <a:off x="3283100" y="347423"/>
        <a:ext cx="1862057" cy="1241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479E1-67AB-AF45-99F2-F8EF4E6DB8BC}">
      <dsp:nvSpPr>
        <dsp:cNvPr id="0" name=""/>
        <dsp:cNvSpPr/>
      </dsp:nvSpPr>
      <dsp:spPr>
        <a:xfrm>
          <a:off x="3156" y="25166"/>
          <a:ext cx="2241241" cy="896496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04 Program.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(PA’, PB’, PC’, PD’) </a:t>
          </a:r>
        </a:p>
      </dsp:txBody>
      <dsp:txXfrm>
        <a:off x="3156" y="25166"/>
        <a:ext cx="2017117" cy="896496"/>
      </dsp:txXfrm>
    </dsp:sp>
    <dsp:sp modelId="{CF43051B-2D94-094A-A81E-37983367C529}">
      <dsp:nvSpPr>
        <dsp:cNvPr id="0" name=""/>
        <dsp:cNvSpPr/>
      </dsp:nvSpPr>
      <dsp:spPr>
        <a:xfrm>
          <a:off x="1796149" y="25166"/>
          <a:ext cx="2241241" cy="89649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Web-based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IMI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</a:p>
      </dsp:txBody>
      <dsp:txXfrm>
        <a:off x="2244397" y="25166"/>
        <a:ext cx="1344745" cy="89649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F5FC9-6569-C44A-82DA-AAE4B90A7B23}">
      <dsp:nvSpPr>
        <dsp:cNvPr id="0" name=""/>
        <dsp:cNvSpPr/>
      </dsp:nvSpPr>
      <dsp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sp:txBody>
      <dsp:txXfrm>
        <a:off x="0" y="501064"/>
        <a:ext cx="1631892" cy="72528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B7738-C999-2F44-ACE4-F93CB949516A}">
      <dsp:nvSpPr>
        <dsp:cNvPr id="0" name=""/>
        <dsp:cNvSpPr/>
      </dsp:nvSpPr>
      <dsp:spPr>
        <a:xfrm>
          <a:off x="770" y="234825"/>
          <a:ext cx="2147728" cy="115402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of Recursion 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(p3c)</a:t>
          </a:r>
          <a:endParaRPr lang="en-US" sz="1400" b="1" kern="1200" dirty="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770" y="234825"/>
        <a:ext cx="1859222" cy="1154025"/>
      </dsp:txXfrm>
    </dsp:sp>
    <dsp:sp modelId="{877BF8A6-B47B-FD42-AE3A-D979194A5086}">
      <dsp:nvSpPr>
        <dsp:cNvPr id="0" name=""/>
        <dsp:cNvSpPr/>
      </dsp:nvSpPr>
      <dsp:spPr>
        <a:xfrm>
          <a:off x="1571486" y="234825"/>
          <a:ext cx="2527748" cy="1154025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03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Program.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(PF,PG,PH)</a:t>
          </a:r>
        </a:p>
      </dsp:txBody>
      <dsp:txXfrm>
        <a:off x="2148499" y="234825"/>
        <a:ext cx="1373723" cy="1154025"/>
      </dsp:txXfrm>
    </dsp:sp>
    <dsp:sp modelId="{7FAB3BF6-FABB-3144-BD6E-1C81CA694767}">
      <dsp:nvSpPr>
        <dsp:cNvPr id="0" name=""/>
        <dsp:cNvSpPr/>
      </dsp:nvSpPr>
      <dsp:spPr>
        <a:xfrm>
          <a:off x="3522222" y="234825"/>
          <a:ext cx="2789626" cy="1154025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Web-based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IMI &amp; IMMS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0" kern="1200" dirty="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4099235" y="234825"/>
        <a:ext cx="1635601" cy="115402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53C28-E6A9-034A-B681-510BC615A6DF}">
      <dsp:nvSpPr>
        <dsp:cNvPr id="0" name=""/>
        <dsp:cNvSpPr/>
      </dsp:nvSpPr>
      <dsp:spPr>
        <a:xfrm>
          <a:off x="0" y="0"/>
          <a:ext cx="2547257" cy="7881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01 Program. Problems</a:t>
          </a:r>
        </a:p>
      </dsp:txBody>
      <dsp:txXfrm>
        <a:off x="23085" y="23085"/>
        <a:ext cx="1732598" cy="742023"/>
      </dsp:txXfrm>
    </dsp:sp>
    <dsp:sp modelId="{8DAB1904-89DE-5B42-9CAC-EA637FC225ED}">
      <dsp:nvSpPr>
        <dsp:cNvPr id="0" name=""/>
        <dsp:cNvSpPr/>
      </dsp:nvSpPr>
      <dsp:spPr>
        <a:xfrm>
          <a:off x="449516" y="963348"/>
          <a:ext cx="2547257" cy="7881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sp:txBody>
      <dsp:txXfrm>
        <a:off x="472601" y="986433"/>
        <a:ext cx="1539245" cy="742023"/>
      </dsp:txXfrm>
    </dsp:sp>
    <dsp:sp modelId="{CBE44008-2014-0D44-80D5-3B6F30959B05}">
      <dsp:nvSpPr>
        <dsp:cNvPr id="0" name=""/>
        <dsp:cNvSpPr/>
      </dsp:nvSpPr>
      <dsp:spPr>
        <a:xfrm>
          <a:off x="2034931" y="619607"/>
          <a:ext cx="512326" cy="51232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150204" y="619607"/>
        <a:ext cx="281780" cy="38552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37058-7433-304D-B80D-8976B778B0C0}">
      <dsp:nvSpPr>
        <dsp:cNvPr id="0" name=""/>
        <dsp:cNvSpPr/>
      </dsp:nvSpPr>
      <dsp:spPr>
        <a:xfrm>
          <a:off x="0" y="0"/>
          <a:ext cx="243505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Multiple Choice Knowledge Questionnaire</a:t>
          </a:r>
        </a:p>
      </dsp:txBody>
      <dsp:txXfrm>
        <a:off x="20877" y="20877"/>
        <a:ext cx="1665903" cy="671035"/>
      </dsp:txXfrm>
    </dsp:sp>
    <dsp:sp modelId="{CDBDE74A-681F-EE4A-83B3-79F4333540DB}">
      <dsp:nvSpPr>
        <dsp:cNvPr id="0" name=""/>
        <dsp:cNvSpPr/>
      </dsp:nvSpPr>
      <dsp:spPr>
        <a:xfrm>
          <a:off x="214858" y="831587"/>
          <a:ext cx="243505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Web-based</a:t>
          </a:r>
          <a:b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IMI &amp; IMMS Questionnaire</a:t>
          </a:r>
        </a:p>
      </dsp:txBody>
      <dsp:txXfrm>
        <a:off x="235735" y="852464"/>
        <a:ext cx="1715134" cy="671035"/>
      </dsp:txXfrm>
    </dsp:sp>
    <dsp:sp modelId="{50C6DE0A-C6DC-4A45-8898-A67C80D5DA11}">
      <dsp:nvSpPr>
        <dsp:cNvPr id="0" name=""/>
        <dsp:cNvSpPr/>
      </dsp:nvSpPr>
      <dsp:spPr>
        <a:xfrm>
          <a:off x="429716" y="1663175"/>
          <a:ext cx="2435059" cy="712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03 Program. Problems</a:t>
          </a:r>
        </a:p>
      </dsp:txBody>
      <dsp:txXfrm>
        <a:off x="450593" y="1684052"/>
        <a:ext cx="1715134" cy="671035"/>
      </dsp:txXfrm>
    </dsp:sp>
    <dsp:sp modelId="{A24DCA45-B071-144C-A508-9590FCD0D4E6}">
      <dsp:nvSpPr>
        <dsp:cNvPr id="0" name=""/>
        <dsp:cNvSpPr/>
      </dsp:nvSpPr>
      <dsp:spPr>
        <a:xfrm>
          <a:off x="1971746" y="540532"/>
          <a:ext cx="463313" cy="4633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075991" y="540532"/>
        <a:ext cx="254823" cy="348643"/>
      </dsp:txXfrm>
    </dsp:sp>
    <dsp:sp modelId="{0CA8185B-125D-A04F-91DA-5D01118C3CB8}">
      <dsp:nvSpPr>
        <dsp:cNvPr id="0" name=""/>
        <dsp:cNvSpPr/>
      </dsp:nvSpPr>
      <dsp:spPr>
        <a:xfrm>
          <a:off x="2186604" y="1367367"/>
          <a:ext cx="463313" cy="4633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2290849" y="1367367"/>
        <a:ext cx="254823" cy="34864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F5FC9-6569-C44A-82DA-AAE4B90A7B23}">
      <dsp:nvSpPr>
        <dsp:cNvPr id="0" name=""/>
        <dsp:cNvSpPr/>
      </dsp:nvSpPr>
      <dsp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sp:txBody>
      <dsp:txXfrm>
        <a:off x="0" y="501064"/>
        <a:ext cx="1631892" cy="725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F5FC9-6569-C44A-82DA-AAE4B90A7B23}">
      <dsp:nvSpPr>
        <dsp:cNvPr id="0" name=""/>
        <dsp:cNvSpPr/>
      </dsp:nvSpPr>
      <dsp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sp:txBody>
      <dsp:txXfrm>
        <a:off x="0" y="501064"/>
        <a:ext cx="1631892" cy="725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0ED24-B893-564F-8131-7419B05B6BBE}">
      <dsp:nvSpPr>
        <dsp:cNvPr id="0" name=""/>
        <dsp:cNvSpPr/>
      </dsp:nvSpPr>
      <dsp:spPr>
        <a:xfrm>
          <a:off x="0" y="0"/>
          <a:ext cx="2479149" cy="1069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QPJ-BR</a:t>
          </a:r>
          <a:b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kern="1200">
              <a:latin typeface="Rockwell" panose="02060603020205020403" pitchFamily="18" charset="77"/>
              <a:ea typeface="+mn-ea"/>
              <a:cs typeface="+mn-cs"/>
            </a:rPr>
            <a:t>Questionnaire</a:t>
          </a:r>
        </a:p>
      </dsp:txBody>
      <dsp:txXfrm>
        <a:off x="31315" y="31315"/>
        <a:ext cx="1374065" cy="1006553"/>
      </dsp:txXfrm>
    </dsp:sp>
    <dsp:sp modelId="{F153A37E-E3F8-FA4D-AE9D-CF441DD7607D}">
      <dsp:nvSpPr>
        <dsp:cNvPr id="0" name=""/>
        <dsp:cNvSpPr/>
      </dsp:nvSpPr>
      <dsp:spPr>
        <a:xfrm>
          <a:off x="437497" y="1306780"/>
          <a:ext cx="2479149" cy="1069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  <a:t>04 </a:t>
          </a:r>
          <a: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  <a:t>Program.</a:t>
          </a:r>
          <a:b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  <a:t>Problems</a:t>
          </a:r>
          <a:b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</a:br>
          <a:endParaRPr lang="en-US" sz="1400" b="0" kern="1200" dirty="0">
            <a:latin typeface="Rockwell" panose="02060603020205020403" pitchFamily="18" charset="77"/>
            <a:ea typeface="+mn-ea"/>
            <a:cs typeface="+mn-cs"/>
          </a:endParaRPr>
        </a:p>
      </dsp:txBody>
      <dsp:txXfrm>
        <a:off x="468812" y="1338095"/>
        <a:ext cx="1284053" cy="1006553"/>
      </dsp:txXfrm>
    </dsp:sp>
    <dsp:sp modelId="{935FF030-3570-504A-B69A-FAC750E5C5BD}">
      <dsp:nvSpPr>
        <dsp:cNvPr id="0" name=""/>
        <dsp:cNvSpPr/>
      </dsp:nvSpPr>
      <dsp:spPr>
        <a:xfrm>
          <a:off x="1784180" y="840497"/>
          <a:ext cx="694969" cy="6949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1940548" y="840497"/>
        <a:ext cx="382233" cy="522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F5FC9-6569-C44A-82DA-AAE4B90A7B23}">
      <dsp:nvSpPr>
        <dsp:cNvPr id="0" name=""/>
        <dsp:cNvSpPr/>
      </dsp:nvSpPr>
      <dsp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sp:txBody>
      <dsp:txXfrm>
        <a:off x="0" y="501064"/>
        <a:ext cx="1631892" cy="7252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16A2C-1F65-6446-B807-4165FDE7BE64}">
      <dsp:nvSpPr>
        <dsp:cNvPr id="0" name=""/>
        <dsp:cNvSpPr/>
      </dsp:nvSpPr>
      <dsp:spPr>
        <a:xfrm>
          <a:off x="0" y="0"/>
          <a:ext cx="2435059" cy="10691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  <a:t>Web-based</a:t>
          </a:r>
          <a: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  <a:t/>
          </a:r>
          <a:b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</a:br>
          <a: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  <a:t>IMI Questionnaire</a:t>
          </a:r>
        </a:p>
      </dsp:txBody>
      <dsp:txXfrm>
        <a:off x="31315" y="31315"/>
        <a:ext cx="1329974" cy="1006554"/>
      </dsp:txXfrm>
    </dsp:sp>
    <dsp:sp modelId="{3905D66F-5600-9D40-BCA7-921B285AA8E7}">
      <dsp:nvSpPr>
        <dsp:cNvPr id="0" name=""/>
        <dsp:cNvSpPr/>
      </dsp:nvSpPr>
      <dsp:spPr>
        <a:xfrm>
          <a:off x="429716" y="1306780"/>
          <a:ext cx="2435059" cy="10691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  <a:t>04 </a:t>
          </a:r>
          <a:r>
            <a:rPr lang="en-US" sz="1400" b="0" kern="1200" dirty="0">
              <a:latin typeface="Rockwell" panose="02060603020205020403" pitchFamily="18" charset="77"/>
              <a:ea typeface="+mn-ea"/>
              <a:cs typeface="+mn-cs"/>
            </a:rPr>
            <a:t>Program. </a:t>
          </a:r>
          <a: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  <a:t>Problems</a:t>
          </a:r>
          <a:br>
            <a:rPr lang="en-US" sz="1400" b="0" kern="1200" dirty="0" smtClean="0">
              <a:latin typeface="Rockwell" panose="02060603020205020403" pitchFamily="18" charset="77"/>
              <a:ea typeface="+mn-ea"/>
              <a:cs typeface="+mn-cs"/>
            </a:rPr>
          </a:br>
          <a:endParaRPr lang="en-US" sz="1400" b="0" kern="1200" dirty="0">
            <a:latin typeface="Rockwell" panose="02060603020205020403" pitchFamily="18" charset="77"/>
            <a:ea typeface="+mn-ea"/>
            <a:cs typeface="+mn-cs"/>
          </a:endParaRPr>
        </a:p>
      </dsp:txBody>
      <dsp:txXfrm>
        <a:off x="461031" y="1338095"/>
        <a:ext cx="1247743" cy="1006554"/>
      </dsp:txXfrm>
    </dsp:sp>
    <dsp:sp modelId="{E84EAAB1-1E6C-4E4A-ADE0-B70D384C9142}">
      <dsp:nvSpPr>
        <dsp:cNvPr id="0" name=""/>
        <dsp:cNvSpPr/>
      </dsp:nvSpPr>
      <dsp:spPr>
        <a:xfrm>
          <a:off x="1740089" y="840497"/>
          <a:ext cx="694969" cy="69496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b="0" kern="120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1896457" y="840497"/>
        <a:ext cx="382233" cy="5229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B7738-C999-2F44-ACE4-F93CB949516A}">
      <dsp:nvSpPr>
        <dsp:cNvPr id="0" name=""/>
        <dsp:cNvSpPr/>
      </dsp:nvSpPr>
      <dsp:spPr>
        <a:xfrm>
          <a:off x="1690" y="347423"/>
          <a:ext cx="1680910" cy="124137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>
              <a:solidFill>
                <a:schemeClr val="tx1"/>
              </a:solidFill>
              <a:latin typeface="Rockwell" panose="02060603020205020403" pitchFamily="18" charset="77"/>
            </a:rPr>
            <a:t>QPJ-BR</a:t>
          </a:r>
          <a:br>
            <a:rPr lang="en-US" sz="1400" b="1" kern="120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1" kern="1200" dirty="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1690" y="347423"/>
        <a:ext cx="1370567" cy="1241371"/>
      </dsp:txXfrm>
    </dsp:sp>
    <dsp:sp modelId="{877BF8A6-B47B-FD42-AE3A-D979194A5086}">
      <dsp:nvSpPr>
        <dsp:cNvPr id="0" name=""/>
        <dsp:cNvSpPr/>
      </dsp:nvSpPr>
      <dsp:spPr>
        <a:xfrm>
          <a:off x="1061914" y="347423"/>
          <a:ext cx="2221186" cy="124137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01 Program.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(P1)</a:t>
          </a:r>
        </a:p>
      </dsp:txBody>
      <dsp:txXfrm>
        <a:off x="1682600" y="347423"/>
        <a:ext cx="979815" cy="1241371"/>
      </dsp:txXfrm>
    </dsp:sp>
    <dsp:sp modelId="{7B95FBD7-CA06-A340-82AE-F5B4C7F6F637}">
      <dsp:nvSpPr>
        <dsp:cNvPr id="0" name=""/>
        <dsp:cNvSpPr/>
      </dsp:nvSpPr>
      <dsp:spPr>
        <a:xfrm>
          <a:off x="2662414" y="347423"/>
          <a:ext cx="3103428" cy="124137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of Cond.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Structures 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(p1a)</a:t>
          </a:r>
        </a:p>
      </dsp:txBody>
      <dsp:txXfrm>
        <a:off x="3283100" y="347423"/>
        <a:ext cx="1862057" cy="12413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F5FC9-6569-C44A-82DA-AAE4B90A7B23}">
      <dsp:nvSpPr>
        <dsp:cNvPr id="0" name=""/>
        <dsp:cNvSpPr/>
      </dsp:nvSpPr>
      <dsp:spPr>
        <a:xfrm>
          <a:off x="0" y="501064"/>
          <a:ext cx="1813213" cy="725285"/>
        </a:xfrm>
        <a:prstGeom prst="homePlate">
          <a:avLst/>
        </a:prstGeom>
        <a:solidFill>
          <a:srgbClr val="ED7D31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Group Formation</a:t>
          </a:r>
          <a:b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&amp;</a:t>
          </a:r>
          <a:b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</a:br>
          <a:r>
            <a:rPr lang="en-US" sz="1400" kern="1200" dirty="0">
              <a:solidFill>
                <a:sysClr val="windowText" lastClr="000000"/>
              </a:solidFill>
              <a:latin typeface="Rockwell" panose="02060603020205020403"/>
              <a:ea typeface="+mn-ea"/>
              <a:cs typeface="+mn-cs"/>
            </a:rPr>
            <a:t>Role Distribution</a:t>
          </a:r>
        </a:p>
      </dsp:txBody>
      <dsp:txXfrm>
        <a:off x="0" y="501064"/>
        <a:ext cx="1631892" cy="7252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B7738-C999-2F44-ACE4-F93CB949516A}">
      <dsp:nvSpPr>
        <dsp:cNvPr id="0" name=""/>
        <dsp:cNvSpPr/>
      </dsp:nvSpPr>
      <dsp:spPr>
        <a:xfrm>
          <a:off x="1458" y="181193"/>
          <a:ext cx="2347356" cy="1261290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Multiple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Choice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Knowledge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of Cond. Structures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(p1b)</a:t>
          </a:r>
          <a:endParaRPr lang="en-US" sz="1400" b="1" kern="1200" dirty="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1458" y="181193"/>
        <a:ext cx="2032034" cy="1261290"/>
      </dsp:txXfrm>
    </dsp:sp>
    <dsp:sp modelId="{877BF8A6-B47B-FD42-AE3A-D979194A5086}">
      <dsp:nvSpPr>
        <dsp:cNvPr id="0" name=""/>
        <dsp:cNvSpPr/>
      </dsp:nvSpPr>
      <dsp:spPr>
        <a:xfrm>
          <a:off x="1718169" y="181193"/>
          <a:ext cx="2174717" cy="126129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02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Program.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Problems</a:t>
          </a: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/>
          </a:r>
          <a:b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0" kern="1200" dirty="0">
              <a:solidFill>
                <a:schemeClr val="tx1"/>
              </a:solidFill>
              <a:latin typeface="Rockwell" panose="02060603020205020403" pitchFamily="18" charset="77"/>
            </a:rPr>
            <a:t>(PA,PB)</a:t>
          </a:r>
        </a:p>
      </dsp:txBody>
      <dsp:txXfrm>
        <a:off x="2348814" y="181193"/>
        <a:ext cx="913427" cy="1261290"/>
      </dsp:txXfrm>
    </dsp:sp>
    <dsp:sp modelId="{7FAB3BF6-FABB-3144-BD6E-1C81CA694767}">
      <dsp:nvSpPr>
        <dsp:cNvPr id="0" name=""/>
        <dsp:cNvSpPr/>
      </dsp:nvSpPr>
      <dsp:spPr>
        <a:xfrm>
          <a:off x="3262242" y="181193"/>
          <a:ext cx="3048918" cy="126129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Pape-based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IMI</a:t>
          </a:r>
          <a:b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</a:br>
          <a:r>
            <a:rPr lang="en-US" sz="1400" b="1" kern="1200" dirty="0">
              <a:solidFill>
                <a:schemeClr val="tx1"/>
              </a:solidFill>
              <a:latin typeface="Rockwell" panose="02060603020205020403" pitchFamily="18" charset="77"/>
            </a:rPr>
            <a:t>Questionnaire</a:t>
          </a:r>
          <a:endParaRPr lang="en-US" sz="1400" b="0" kern="1200" dirty="0">
            <a:solidFill>
              <a:schemeClr val="tx1"/>
            </a:solidFill>
            <a:latin typeface="Rockwell" panose="02060603020205020403" pitchFamily="18" charset="77"/>
          </a:endParaRPr>
        </a:p>
      </dsp:txBody>
      <dsp:txXfrm>
        <a:off x="3892887" y="181193"/>
        <a:ext cx="1787628" cy="1261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07C3A-AA06-0842-B166-08F690EBEF78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43738-BDFE-C54E-83E9-3B552A32F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706C-A2CD-1C41-85DC-37ACA5974F7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7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706C-A2CD-1C41-85DC-37ACA5974F7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23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706C-A2CD-1C41-85DC-37ACA5974F7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9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706C-A2CD-1C41-85DC-37ACA5974F7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2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1F3B0-8117-BE45-A926-0AD869491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4237A86-43D2-3740-A56F-9A8C6CCDF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0F06C5-4F40-0A45-AD59-65BE2EA0C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903417C-E13E-3D4E-B8FF-202A4FDA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984039-9D53-814F-B8ED-35957A5D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5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9609-8EF4-9D44-8C76-009E79CA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6C893A1-6E5F-FF45-ABFE-80BB236E9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7DA363-B0FA-014B-8CA0-79D62736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9E999B-36B7-7E4E-B8C6-5CC8FB74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DF1A70-5105-C647-99A5-A9113463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6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FABBAA6-59B7-B64D-950F-0B6A7C2D4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4BEDBD7-19C1-594D-A271-7574016BE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6E5B6E-0184-454A-9791-3329219B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CE627B-00DA-7740-8599-B66155B5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27F0A6-086D-BA4F-8B98-40DA216F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6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4471" y="1346946"/>
            <a:ext cx="11938709" cy="85277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4471" y="4299696"/>
            <a:ext cx="11938709" cy="8942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95" y="1484779"/>
            <a:ext cx="12011185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1" y="1546437"/>
            <a:ext cx="11938709" cy="2604540"/>
          </a:xfrm>
        </p:spPr>
        <p:txBody>
          <a:bodyPr lIns="180000" tIns="180000" rIns="180000" bIns="180000" anchor="ctr">
            <a:noAutofit/>
          </a:bodyPr>
          <a:lstStyle>
            <a:lvl1pPr algn="l">
              <a:lnSpc>
                <a:spcPct val="100000"/>
              </a:lnSpc>
              <a:defRPr sz="7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471" y="4520587"/>
            <a:ext cx="11938709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4162" y="636531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5AB35DC-A7B8-C143-8022-422208C0311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81" y="1225296"/>
            <a:ext cx="11783683" cy="3520440"/>
          </a:xfrm>
        </p:spPr>
        <p:txBody>
          <a:bodyPr lIns="180000" tIns="180000" rIns="180000" bIns="180000" anchor="ctr">
            <a:normAutofit/>
          </a:bodyPr>
          <a:lstStyle>
            <a:lvl1pPr>
              <a:lnSpc>
                <a:spcPct val="10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782" y="5020056"/>
            <a:ext cx="10501158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899080" y="5021639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000" kern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45383" y="5201924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0213382" y="6365318"/>
            <a:ext cx="1159339" cy="365125"/>
          </a:xfr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94" y="1369454"/>
            <a:ext cx="5940000" cy="48545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5442" y="1369454"/>
            <a:ext cx="5940000" cy="48545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94" y="1337315"/>
            <a:ext cx="59400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4" y="2099540"/>
            <a:ext cx="5940000" cy="41436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4241" y="1337315"/>
            <a:ext cx="59400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4241" y="2099540"/>
            <a:ext cx="5940000" cy="41405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995" y="6365318"/>
            <a:ext cx="10059946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539488" y="0"/>
            <a:ext cx="4652512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004" y="189781"/>
            <a:ext cx="4409480" cy="2088976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95" y="189781"/>
            <a:ext cx="7304963" cy="60690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4762" y="2423159"/>
            <a:ext cx="4409480" cy="37977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550078" y="6319280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000" kern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192AC4-5B5D-DE45-93E3-D7FE1A99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8BD4E1-654D-DA49-8F98-021687C35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3CECE3-5DC6-DE44-98B5-DB1CDABC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1D84A6-3CCB-BB49-B477-8696237C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444907-E631-774E-9826-6A0341BC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0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539488" y="0"/>
            <a:ext cx="4652512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0928" y="155275"/>
            <a:ext cx="4473314" cy="2140329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539487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0928" y="2423159"/>
            <a:ext cx="4473314" cy="38500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30928" y="6365318"/>
            <a:ext cx="3741794" cy="365125"/>
          </a:xfr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555602" y="6319280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000" kern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89779"/>
            <a:ext cx="3379342" cy="605143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995" y="189780"/>
            <a:ext cx="8510505" cy="605143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4471" y="1346946"/>
            <a:ext cx="11938709" cy="85277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4471" y="4299696"/>
            <a:ext cx="11938709" cy="8942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95" y="1484779"/>
            <a:ext cx="12011185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1" y="1546437"/>
            <a:ext cx="11938709" cy="2604540"/>
          </a:xfrm>
        </p:spPr>
        <p:txBody>
          <a:bodyPr lIns="180000" tIns="180000" rIns="180000" bIns="180000" anchor="ctr">
            <a:noAutofit/>
          </a:bodyPr>
          <a:lstStyle>
            <a:lvl1pPr algn="l">
              <a:lnSpc>
                <a:spcPct val="100000"/>
              </a:lnSpc>
              <a:defRPr sz="7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471" y="4520587"/>
            <a:ext cx="11938709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4162" y="636531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5AB35DC-A7B8-C143-8022-422208C0311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81" y="1225296"/>
            <a:ext cx="11783683" cy="3520440"/>
          </a:xfrm>
        </p:spPr>
        <p:txBody>
          <a:bodyPr lIns="180000" tIns="180000" rIns="180000" bIns="180000" anchor="ctr">
            <a:normAutofit/>
          </a:bodyPr>
          <a:lstStyle>
            <a:lvl1pPr>
              <a:lnSpc>
                <a:spcPct val="10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782" y="5020056"/>
            <a:ext cx="10501158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899080" y="5021639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000" kern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45383" y="5201924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0213382" y="6365318"/>
            <a:ext cx="1159339" cy="365125"/>
          </a:xfr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94" y="1369454"/>
            <a:ext cx="5940000" cy="48545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5442" y="1369454"/>
            <a:ext cx="5940000" cy="48545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94" y="1337315"/>
            <a:ext cx="59400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4" y="2099540"/>
            <a:ext cx="5940000" cy="41436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4241" y="1337315"/>
            <a:ext cx="59400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4241" y="2099540"/>
            <a:ext cx="5940000" cy="414052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1995" y="6365318"/>
            <a:ext cx="10059946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D235DB-87A3-BA42-B7F1-F385915B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92C68E-A640-D14A-A059-6A56C2F80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F0F8A5-FF1C-0642-89BA-B845AEA7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D1F690-7A83-8042-81DB-D0291896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E32F06-A966-FE4D-BD83-F3AF9C4F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1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539488" y="0"/>
            <a:ext cx="4652512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004" y="189781"/>
            <a:ext cx="4409480" cy="2088976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95" y="189781"/>
            <a:ext cx="7304963" cy="606909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4762" y="2423159"/>
            <a:ext cx="4409480" cy="37977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550078" y="6319280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000" kern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539488" y="0"/>
            <a:ext cx="4652512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0928" y="155275"/>
            <a:ext cx="4473314" cy="2140329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539487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0928" y="2423159"/>
            <a:ext cx="4473314" cy="38500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30928" y="6365318"/>
            <a:ext cx="3741794" cy="365125"/>
          </a:xfr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555602" y="6319280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000" kern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89779"/>
            <a:ext cx="3379342" cy="605143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995" y="189780"/>
            <a:ext cx="8510505" cy="605143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98B6CF-5B71-5341-B00A-D69A310A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DA17A0-A89F-1E4B-BBA4-B0A140182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A2E5547-2F95-FD4A-A451-C38061721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D4F3BAF-43C3-DA45-AB33-9AAB6F25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4EE5FC5-8000-BE4E-A3D1-0ECAA43F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AB5928-D1E7-2E41-85FC-522ABE15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9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51D06E-0115-D547-9CEB-71960049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08511B-030F-024D-B2BE-C81ADD542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3B505F7-B856-CD47-AACE-174D98B86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0EC71B1-536F-994A-98AF-1F8DE7230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D83E242-354C-584D-913B-BDE3AE593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EBE47C3-07FB-524C-BA90-427FF407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B6FD3B6-0B06-4C49-9EB9-56692C2A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745053B-B3B6-3340-BD59-75CF845E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5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DB4F1-6359-C04A-BC0B-FF904A0B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A45ACF1-33D1-8A45-924D-3CC63069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4BB055-093E-D24A-B868-F77FBFA1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E0D5784-2A85-8F48-A58B-F8133472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0EB0C57-ED81-2647-9699-523C00D0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E793BD2-D85D-7646-A467-A36A5688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4F7B33A-EE20-3847-A920-6B4F5A4A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EA5968-A0AE-AB45-8653-56D61198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2AA9C3-4C10-BE42-BAAA-C6F7A1FB3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B608045-CC11-AC43-B44D-8AB035D32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23AB3BA-DA4A-2543-8C95-20A29C9E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FF04BA-56DB-394E-AACC-2E8581401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063106-68C8-6D45-B521-E959D245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7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715FC2-F180-1740-8F52-25AB9099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00A9F7-4033-F449-B3BC-7AEC8CF1E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45FC50-7BD3-3F41-939D-BFB1ED90E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B108702-9330-BB45-BA63-C2579CE8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870262-8202-6542-96F7-D57645C8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5CBA79-4EF2-4E41-82E1-C3C99093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9569920-2AC6-9D4C-869D-251C1147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BBCC2A-6E6A-3E4C-9F49-14CE4B7EA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DC1186-C41D-0E4A-818B-7EEAA055E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DDF0-2CD8-8B4A-8F3E-6062053CF7C7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1BD748-F7A2-7345-A5B2-885E21809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F90922-55C2-8144-9671-0A098D590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B39DF-B113-FF42-B787-87C9CA383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2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94" y="103764"/>
            <a:ext cx="12042247" cy="1124331"/>
          </a:xfrm>
          <a:prstGeom prst="rect">
            <a:avLst/>
          </a:prstGeom>
        </p:spPr>
        <p:txBody>
          <a:bodyPr vert="horz" lIns="90000" tIns="45720" rIns="9000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95" y="1293962"/>
            <a:ext cx="12042247" cy="5015954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13382" y="6365318"/>
            <a:ext cx="1159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555602" y="6339109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000" kern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4162" y="636531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5AB35DC-A7B8-C143-8022-422208C031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94" y="103764"/>
            <a:ext cx="12042247" cy="1124331"/>
          </a:xfrm>
          <a:prstGeom prst="rect">
            <a:avLst/>
          </a:prstGeom>
        </p:spPr>
        <p:txBody>
          <a:bodyPr vert="horz" lIns="90000" tIns="45720" rIns="9000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95" y="1293962"/>
            <a:ext cx="12042247" cy="5015954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13382" y="6365318"/>
            <a:ext cx="1159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10/19/18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555602" y="6339109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>
                <a:defRPr/>
              </a:pPr>
              <a:endParaRPr lang="en-US" sz="2000" kern="0">
                <a:solidFill>
                  <a:prstClr val="white"/>
                </a:solidFill>
                <a:latin typeface="Rockwell Extra Bold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4162" y="636531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5AB35DC-A7B8-C143-8022-422208C031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1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5.sv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.tiff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5.xml"/><Relationship Id="rId12" Type="http://schemas.openxmlformats.org/officeDocument/2006/relationships/diagramColors" Target="../diagrams/colors5.xml"/><Relationship Id="rId13" Type="http://schemas.microsoft.com/office/2007/relationships/diagramDrawing" Target="../diagrams/drawing5.xml"/><Relationship Id="rId14" Type="http://schemas.openxmlformats.org/officeDocument/2006/relationships/diagramData" Target="../diagrams/data6.xml"/><Relationship Id="rId15" Type="http://schemas.openxmlformats.org/officeDocument/2006/relationships/diagramLayout" Target="../diagrams/layout6.xml"/><Relationship Id="rId16" Type="http://schemas.openxmlformats.org/officeDocument/2006/relationships/diagramQuickStyle" Target="../diagrams/quickStyle6.xml"/><Relationship Id="rId17" Type="http://schemas.openxmlformats.org/officeDocument/2006/relationships/diagramColors" Target="../diagrams/colors6.xml"/><Relationship Id="rId18" Type="http://schemas.microsoft.com/office/2007/relationships/diagramDrawing" Target="../diagrams/drawing6.xm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5.tiff"/><Relationship Id="rId9" Type="http://schemas.openxmlformats.org/officeDocument/2006/relationships/diagramData" Target="../diagrams/data5.xml"/><Relationship Id="rId10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8.xml"/><Relationship Id="rId12" Type="http://schemas.microsoft.com/office/2007/relationships/diagramDrawing" Target="../diagrams/drawing8.xml"/><Relationship Id="rId13" Type="http://schemas.openxmlformats.org/officeDocument/2006/relationships/diagramData" Target="../diagrams/data9.xml"/><Relationship Id="rId14" Type="http://schemas.openxmlformats.org/officeDocument/2006/relationships/diagramLayout" Target="../diagrams/layout9.xml"/><Relationship Id="rId15" Type="http://schemas.openxmlformats.org/officeDocument/2006/relationships/diagramQuickStyle" Target="../diagrams/quickStyle9.xml"/><Relationship Id="rId16" Type="http://schemas.openxmlformats.org/officeDocument/2006/relationships/diagramColors" Target="../diagrams/colors9.xml"/><Relationship Id="rId17" Type="http://schemas.microsoft.com/office/2007/relationships/diagramDrawing" Target="../diagrams/drawing9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5.tiff"/><Relationship Id="rId8" Type="http://schemas.openxmlformats.org/officeDocument/2006/relationships/diagramData" Target="../diagrams/data8.xml"/><Relationship Id="rId9" Type="http://schemas.openxmlformats.org/officeDocument/2006/relationships/diagramLayout" Target="../diagrams/layout8.xml"/><Relationship Id="rId10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11.xml"/><Relationship Id="rId12" Type="http://schemas.openxmlformats.org/officeDocument/2006/relationships/diagramColors" Target="../diagrams/colors11.xml"/><Relationship Id="rId13" Type="http://schemas.microsoft.com/office/2007/relationships/diagramDrawing" Target="../diagrams/drawing11.xml"/><Relationship Id="rId14" Type="http://schemas.openxmlformats.org/officeDocument/2006/relationships/diagramData" Target="../diagrams/data12.xml"/><Relationship Id="rId15" Type="http://schemas.openxmlformats.org/officeDocument/2006/relationships/diagramLayout" Target="../diagrams/layout12.xml"/><Relationship Id="rId16" Type="http://schemas.openxmlformats.org/officeDocument/2006/relationships/diagramQuickStyle" Target="../diagrams/quickStyle12.xml"/><Relationship Id="rId17" Type="http://schemas.openxmlformats.org/officeDocument/2006/relationships/diagramColors" Target="../diagrams/colors12.xml"/><Relationship Id="rId18" Type="http://schemas.microsoft.com/office/2007/relationships/diagramDrawing" Target="../diagrams/drawing12.xm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image" Target="../media/image5.tiff"/><Relationship Id="rId9" Type="http://schemas.openxmlformats.org/officeDocument/2006/relationships/diagramData" Target="../diagrams/data11.xml"/><Relationship Id="rId10" Type="http://schemas.openxmlformats.org/officeDocument/2006/relationships/diagramLayout" Target="../diagrams/layout1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4.xml"/><Relationship Id="rId12" Type="http://schemas.microsoft.com/office/2007/relationships/diagramDrawing" Target="../diagrams/drawing14.xml"/><Relationship Id="rId13" Type="http://schemas.openxmlformats.org/officeDocument/2006/relationships/diagramData" Target="../diagrams/data15.xml"/><Relationship Id="rId14" Type="http://schemas.openxmlformats.org/officeDocument/2006/relationships/diagramLayout" Target="../diagrams/layout15.xml"/><Relationship Id="rId15" Type="http://schemas.openxmlformats.org/officeDocument/2006/relationships/diagramQuickStyle" Target="../diagrams/quickStyle15.xml"/><Relationship Id="rId16" Type="http://schemas.openxmlformats.org/officeDocument/2006/relationships/diagramColors" Target="../diagrams/colors15.xml"/><Relationship Id="rId17" Type="http://schemas.microsoft.com/office/2007/relationships/diagramDrawing" Target="../diagrams/drawing1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3.xml"/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image" Target="../media/image5.tiff"/><Relationship Id="rId8" Type="http://schemas.openxmlformats.org/officeDocument/2006/relationships/diagramData" Target="../diagrams/data14.xml"/><Relationship Id="rId9" Type="http://schemas.openxmlformats.org/officeDocument/2006/relationships/diagramLayout" Target="../diagrams/layout14.xml"/><Relationship Id="rId10" Type="http://schemas.openxmlformats.org/officeDocument/2006/relationships/diagramQuickStyle" Target="../diagrams/quickStyle14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7.xml"/><Relationship Id="rId12" Type="http://schemas.microsoft.com/office/2007/relationships/diagramDrawing" Target="../diagrams/drawing17.xml"/><Relationship Id="rId13" Type="http://schemas.openxmlformats.org/officeDocument/2006/relationships/image" Target="../media/image5.tiff"/><Relationship Id="rId14" Type="http://schemas.openxmlformats.org/officeDocument/2006/relationships/diagramData" Target="../diagrams/data18.xml"/><Relationship Id="rId15" Type="http://schemas.openxmlformats.org/officeDocument/2006/relationships/diagramLayout" Target="../diagrams/layout18.xml"/><Relationship Id="rId16" Type="http://schemas.openxmlformats.org/officeDocument/2006/relationships/diagramQuickStyle" Target="../diagrams/quickStyle18.xml"/><Relationship Id="rId17" Type="http://schemas.openxmlformats.org/officeDocument/2006/relationships/diagramColors" Target="../diagrams/colors18.xml"/><Relationship Id="rId18" Type="http://schemas.microsoft.com/office/2007/relationships/diagramDrawing" Target="../diagrams/drawing18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6.xml"/><Relationship Id="rId4" Type="http://schemas.openxmlformats.org/officeDocument/2006/relationships/diagramLayout" Target="../diagrams/layout16.xml"/><Relationship Id="rId5" Type="http://schemas.openxmlformats.org/officeDocument/2006/relationships/diagramQuickStyle" Target="../diagrams/quickStyle16.xml"/><Relationship Id="rId6" Type="http://schemas.openxmlformats.org/officeDocument/2006/relationships/diagramColors" Target="../diagrams/colors16.xml"/><Relationship Id="rId7" Type="http://schemas.microsoft.com/office/2007/relationships/diagramDrawing" Target="../diagrams/drawing16.xml"/><Relationship Id="rId8" Type="http://schemas.openxmlformats.org/officeDocument/2006/relationships/diagramData" Target="../diagrams/data17.xml"/><Relationship Id="rId9" Type="http://schemas.openxmlformats.org/officeDocument/2006/relationships/diagramLayout" Target="../diagrams/layout17.xml"/><Relationship Id="rId10" Type="http://schemas.openxmlformats.org/officeDocument/2006/relationships/diagramQuickStyle" Target="../diagrams/quickStyle1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0.xml"/><Relationship Id="rId12" Type="http://schemas.microsoft.com/office/2007/relationships/diagramDrawing" Target="../diagrams/drawing20.xml"/><Relationship Id="rId13" Type="http://schemas.openxmlformats.org/officeDocument/2006/relationships/diagramData" Target="../diagrams/data21.xml"/><Relationship Id="rId14" Type="http://schemas.openxmlformats.org/officeDocument/2006/relationships/diagramLayout" Target="../diagrams/layout21.xml"/><Relationship Id="rId15" Type="http://schemas.openxmlformats.org/officeDocument/2006/relationships/diagramQuickStyle" Target="../diagrams/quickStyle21.xml"/><Relationship Id="rId16" Type="http://schemas.openxmlformats.org/officeDocument/2006/relationships/diagramColors" Target="../diagrams/colors21.xml"/><Relationship Id="rId17" Type="http://schemas.microsoft.com/office/2007/relationships/diagramDrawing" Target="../diagrams/drawing2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9.xml"/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7" Type="http://schemas.openxmlformats.org/officeDocument/2006/relationships/image" Target="../media/image5.tiff"/><Relationship Id="rId8" Type="http://schemas.openxmlformats.org/officeDocument/2006/relationships/diagramData" Target="../diagrams/data20.xml"/><Relationship Id="rId9" Type="http://schemas.openxmlformats.org/officeDocument/2006/relationships/diagramLayout" Target="../diagrams/layout20.xml"/><Relationship Id="rId10" Type="http://schemas.openxmlformats.org/officeDocument/2006/relationships/diagramQuickStyle" Target="../diagrams/quickStyle20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3.xml"/><Relationship Id="rId12" Type="http://schemas.microsoft.com/office/2007/relationships/diagramDrawing" Target="../diagrams/drawing23.xml"/><Relationship Id="rId13" Type="http://schemas.openxmlformats.org/officeDocument/2006/relationships/image" Target="../media/image5.tiff"/><Relationship Id="rId14" Type="http://schemas.openxmlformats.org/officeDocument/2006/relationships/diagramData" Target="../diagrams/data24.xml"/><Relationship Id="rId15" Type="http://schemas.openxmlformats.org/officeDocument/2006/relationships/diagramLayout" Target="../diagrams/layout24.xml"/><Relationship Id="rId16" Type="http://schemas.openxmlformats.org/officeDocument/2006/relationships/diagramQuickStyle" Target="../diagrams/quickStyle24.xml"/><Relationship Id="rId17" Type="http://schemas.openxmlformats.org/officeDocument/2006/relationships/diagramColors" Target="../diagrams/colors24.xml"/><Relationship Id="rId18" Type="http://schemas.microsoft.com/office/2007/relationships/diagramDrawing" Target="../diagrams/drawing24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22.xml"/><Relationship Id="rId4" Type="http://schemas.openxmlformats.org/officeDocument/2006/relationships/diagramLayout" Target="../diagrams/layout22.xml"/><Relationship Id="rId5" Type="http://schemas.openxmlformats.org/officeDocument/2006/relationships/diagramQuickStyle" Target="../diagrams/quickStyle22.xml"/><Relationship Id="rId6" Type="http://schemas.openxmlformats.org/officeDocument/2006/relationships/diagramColors" Target="../diagrams/colors22.xml"/><Relationship Id="rId7" Type="http://schemas.microsoft.com/office/2007/relationships/diagramDrawing" Target="../diagrams/drawing22.xml"/><Relationship Id="rId8" Type="http://schemas.openxmlformats.org/officeDocument/2006/relationships/diagramData" Target="../diagrams/data23.xml"/><Relationship Id="rId9" Type="http://schemas.openxmlformats.org/officeDocument/2006/relationships/diagramLayout" Target="../diagrams/layout23.xml"/><Relationship Id="rId10" Type="http://schemas.openxmlformats.org/officeDocument/2006/relationships/diagramQuickStyle" Target="../diagrams/quickStyl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79444F1-C339-9641-B4FF-EC2A95936FF1}"/>
              </a:ext>
            </a:extLst>
          </p:cNvPr>
          <p:cNvSpPr/>
          <p:nvPr/>
        </p:nvSpPr>
        <p:spPr>
          <a:xfrm>
            <a:off x="5853429" y="295653"/>
            <a:ext cx="5567562" cy="477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txBody>
          <a:bodyPr wrap="square" lIns="91440" rIns="9144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Rockwell" panose="02060603020205020403"/>
              </a:rPr>
              <a:t>GOAL:</a:t>
            </a:r>
          </a:p>
          <a:p>
            <a:pPr marL="127000" indent="-127000">
              <a:buFontTx/>
              <a:buChar char="-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To evaluate the effectiveness to deal with the motivation problem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0E65E6C8-D9C3-DB42-919A-E149B2D07957}"/>
              </a:ext>
            </a:extLst>
          </p:cNvPr>
          <p:cNvSpPr/>
          <p:nvPr/>
        </p:nvSpPr>
        <p:spPr>
          <a:xfrm>
            <a:off x="4862288" y="6100669"/>
            <a:ext cx="7549846" cy="8463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txBody>
          <a:bodyPr wrap="square" lIns="91440" rIns="9144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Rockwell" panose="02060603020205020403"/>
              </a:rPr>
              <a:t>ISSUES: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Do the </a:t>
            </a:r>
            <a:r>
              <a:rPr lang="en-US" sz="1200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-gamified CL sessions have positive impacts on the participants’ motivation?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Do the </a:t>
            </a:r>
            <a:r>
              <a:rPr lang="en-US" sz="1200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-gamified CL sessions positively affect on the participants’ learning outcomes?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Are the participants’ motivation and learning outcomes linked in those sessions?</a:t>
            </a:r>
          </a:p>
        </p:txBody>
      </p:sp>
      <p:sp>
        <p:nvSpPr>
          <p:cNvPr id="58" name="Title 54">
            <a:extLst>
              <a:ext uri="{FF2B5EF4-FFF2-40B4-BE49-F238E27FC236}">
                <a16:creationId xmlns:a16="http://schemas.microsoft.com/office/drawing/2014/main" xmlns="" id="{7395A375-584F-8B4A-9B5C-7E6072490912}"/>
              </a:ext>
            </a:extLst>
          </p:cNvPr>
          <p:cNvSpPr txBox="1">
            <a:spLocks/>
          </p:cNvSpPr>
          <p:nvPr/>
        </p:nvSpPr>
        <p:spPr>
          <a:xfrm>
            <a:off x="5858305" y="-255306"/>
            <a:ext cx="5557811" cy="485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1</a:t>
            </a:r>
            <a:r>
              <a:rPr kumimoji="0" lang="en-US" sz="5400" b="0" i="0" u="none" strike="noStrike" kern="1200" cap="all" spc="0" normalizeH="0" baseline="3000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st</a:t>
            </a: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 Emp. Study: Cond. Structures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FD801836-BF6A-B94E-A1C8-F16DFF0B1494}"/>
              </a:ext>
            </a:extLst>
          </p:cNvPr>
          <p:cNvSpPr/>
          <p:nvPr/>
        </p:nvSpPr>
        <p:spPr>
          <a:xfrm>
            <a:off x="4862287" y="14340656"/>
            <a:ext cx="7549846" cy="12157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txBody>
          <a:bodyPr wrap="square" lIns="91440" rIns="9144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Rockwell" panose="02060603020205020403"/>
              </a:rPr>
              <a:t>ISSUES: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Do the </a:t>
            </a:r>
            <a:r>
              <a:rPr lang="en-US" sz="1200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-gamified CL sessions have positive impacts on the participants’ motivation?, and</a:t>
            </a:r>
            <a:br>
              <a:rPr lang="en-US" sz="12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Are these impacts greater than the impacts caused by w/o-gamified CL sessions?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Do the </a:t>
            </a:r>
            <a:r>
              <a:rPr lang="en-US" sz="1200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-gamified CL sessions positively affect on the participants’ learning outcomes?, and</a:t>
            </a:r>
            <a:br>
              <a:rPr lang="en-US" sz="12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Are these learning outcomes better than the learning outcomes of w/o-gamified CL sessions?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Are the participants’ motivation and learning outcomes linked in those CL sessions?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D396515A-8318-6145-A050-4CA04A46D112}"/>
              </a:ext>
            </a:extLst>
          </p:cNvPr>
          <p:cNvSpPr/>
          <p:nvPr/>
        </p:nvSpPr>
        <p:spPr>
          <a:xfrm>
            <a:off x="5858305" y="8506748"/>
            <a:ext cx="5557811" cy="477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txBody>
          <a:bodyPr wrap="square" lIns="91440" rIns="9144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Rockwell" panose="02060603020205020403"/>
              </a:rPr>
              <a:t>GOAL:</a:t>
            </a:r>
          </a:p>
          <a:p>
            <a:pPr marL="127000" indent="-127000">
              <a:buFontTx/>
              <a:buChar char="-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To evaluate the efficiency to deal with the motivation problem</a:t>
            </a:r>
          </a:p>
        </p:txBody>
      </p:sp>
      <p:sp>
        <p:nvSpPr>
          <p:cNvPr id="95" name="Title 54">
            <a:extLst>
              <a:ext uri="{FF2B5EF4-FFF2-40B4-BE49-F238E27FC236}">
                <a16:creationId xmlns:a16="http://schemas.microsoft.com/office/drawing/2014/main" xmlns="" id="{2E52B820-EB86-EE4D-BC7D-78F6653CB116}"/>
              </a:ext>
            </a:extLst>
          </p:cNvPr>
          <p:cNvSpPr txBox="1">
            <a:spLocks/>
          </p:cNvSpPr>
          <p:nvPr/>
        </p:nvSpPr>
        <p:spPr>
          <a:xfrm>
            <a:off x="5858305" y="7955789"/>
            <a:ext cx="5557811" cy="485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3</a:t>
            </a:r>
            <a:r>
              <a:rPr kumimoji="0" lang="en-US" sz="5400" b="0" i="0" u="none" strike="noStrike" kern="1200" cap="all" spc="0" normalizeH="0" baseline="3000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rd</a:t>
            </a: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 Emp. Study: Recursion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2A154E08-A8C9-1743-8E7B-6652F6C9D61B}"/>
              </a:ext>
            </a:extLst>
          </p:cNvPr>
          <p:cNvSpPr/>
          <p:nvPr/>
        </p:nvSpPr>
        <p:spPr>
          <a:xfrm>
            <a:off x="-2365218" y="8506748"/>
            <a:ext cx="5561124" cy="477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txBody>
          <a:bodyPr wrap="square" lIns="91440" rIns="9144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Rockwell" panose="02060603020205020403"/>
              </a:rPr>
              <a:t>GOAL:</a:t>
            </a:r>
          </a:p>
          <a:p>
            <a:pPr marL="127000" indent="-127000">
              <a:buFontTx/>
              <a:buChar char="-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To evaluate the effectiveness to deal with the motivation problem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ABC8D2F-1A61-4D4E-952D-6725A4D9F2C4}"/>
              </a:ext>
            </a:extLst>
          </p:cNvPr>
          <p:cNvSpPr/>
          <p:nvPr/>
        </p:nvSpPr>
        <p:spPr>
          <a:xfrm>
            <a:off x="-3359579" y="14340656"/>
            <a:ext cx="7549846" cy="8463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txBody>
          <a:bodyPr wrap="square" lIns="91440" rIns="9144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Rockwell" panose="02060603020205020403"/>
              </a:rPr>
              <a:t>ISSUES: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Do the </a:t>
            </a:r>
            <a:r>
              <a:rPr lang="en-US" sz="1200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-gamified CL sessions have positive impacts on the participants’ motivation?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Do the </a:t>
            </a:r>
            <a:r>
              <a:rPr lang="en-US" sz="1200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-gamified CL sessions positively affect on the participants’ learning outcomes?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Are the participants’ motivation and learning outcomes linked in those sessions?</a:t>
            </a:r>
          </a:p>
        </p:txBody>
      </p:sp>
      <p:sp>
        <p:nvSpPr>
          <p:cNvPr id="125" name="Title 54">
            <a:extLst>
              <a:ext uri="{FF2B5EF4-FFF2-40B4-BE49-F238E27FC236}">
                <a16:creationId xmlns:a16="http://schemas.microsoft.com/office/drawing/2014/main" xmlns="" id="{3BCDF761-6FEB-2E40-B18E-175A5A5C8E08}"/>
              </a:ext>
            </a:extLst>
          </p:cNvPr>
          <p:cNvSpPr txBox="1">
            <a:spLocks/>
          </p:cNvSpPr>
          <p:nvPr/>
        </p:nvSpPr>
        <p:spPr>
          <a:xfrm>
            <a:off x="-2363561" y="7955789"/>
            <a:ext cx="5557811" cy="485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Rockwell Condensed" panose="02060603050405020104"/>
              </a:rPr>
              <a:t>2</a:t>
            </a:r>
            <a:r>
              <a:rPr kumimoji="0" lang="en-US" sz="5400" b="0" i="0" u="none" strike="noStrike" kern="1200" cap="all" spc="0" normalizeH="0" baseline="30000" noProof="0" dirty="0" err="1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nd</a:t>
            </a: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 Emp. Study: Loop Structures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91D3FC60-28FD-8D4D-BEFD-098FB5FDCA1A}"/>
              </a:ext>
            </a:extLst>
          </p:cNvPr>
          <p:cNvSpPr/>
          <p:nvPr/>
        </p:nvSpPr>
        <p:spPr>
          <a:xfrm>
            <a:off x="-2368437" y="299589"/>
            <a:ext cx="5567562" cy="477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txBody>
          <a:bodyPr wrap="square" lIns="91440" rIns="9144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Rockwell" panose="02060603020205020403"/>
              </a:rPr>
              <a:t>GOAL:</a:t>
            </a:r>
          </a:p>
          <a:p>
            <a:pPr marL="127000" indent="-127000">
              <a:buFontTx/>
              <a:buChar char="-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To evaluate the effectiveness to deal with the motivation problem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216BB7F6-A954-9C47-B97A-3D850F8BA176}"/>
              </a:ext>
            </a:extLst>
          </p:cNvPr>
          <p:cNvSpPr/>
          <p:nvPr/>
        </p:nvSpPr>
        <p:spPr>
          <a:xfrm>
            <a:off x="-3359579" y="6100669"/>
            <a:ext cx="7549846" cy="12157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txBody>
          <a:bodyPr wrap="square" lIns="91440" rIns="9144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Rockwell" panose="02060603020205020403"/>
              </a:rPr>
              <a:t>ISSUES: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Do the </a:t>
            </a:r>
            <a:r>
              <a:rPr lang="en-US" sz="1200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-gamified CL sessions have positive impacts on the participants’ motivation?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Do the </a:t>
            </a:r>
            <a:r>
              <a:rPr lang="en-US" sz="1200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-gamified CL sessions positively affect on the participants’ learning outcomes?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Are the participants’ motivation and learning outcomes linked in those sessions?</a:t>
            </a:r>
          </a:p>
          <a:p>
            <a:pPr marL="182563" indent="-182563">
              <a:buFont typeface="AppleSymbols" panose="02000000000000000000" pitchFamily="2" charset="-79"/>
              <a:buChar char="－"/>
            </a:pPr>
            <a:r>
              <a:rPr lang="en-US" sz="1200" dirty="0">
                <a:solidFill>
                  <a:prstClr val="black"/>
                </a:solidFill>
                <a:latin typeface="Rockwell" panose="02060603020205020403"/>
              </a:rPr>
              <a:t>Do the ontology-based gamified CL sessions have positive effects on the percentages of participation per groups?</a:t>
            </a:r>
          </a:p>
        </p:txBody>
      </p:sp>
      <p:sp>
        <p:nvSpPr>
          <p:cNvPr id="153" name="Title 54">
            <a:extLst>
              <a:ext uri="{FF2B5EF4-FFF2-40B4-BE49-F238E27FC236}">
                <a16:creationId xmlns:a16="http://schemas.microsoft.com/office/drawing/2014/main" xmlns="" id="{BC6B5990-CDD5-D64B-879D-377D9731E7DE}"/>
              </a:ext>
            </a:extLst>
          </p:cNvPr>
          <p:cNvSpPr txBox="1">
            <a:spLocks/>
          </p:cNvSpPr>
          <p:nvPr/>
        </p:nvSpPr>
        <p:spPr>
          <a:xfrm>
            <a:off x="-2292747" y="-251370"/>
            <a:ext cx="5416183" cy="485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Rockwell Condensed" panose="02060603050405020104"/>
              </a:rPr>
              <a:t>Pilot</a:t>
            </a: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 Emp. Study: </a:t>
            </a:r>
            <a:r>
              <a:rPr lang="en-US" dirty="0">
                <a:latin typeface="Rockwell Condensed" panose="02060603050405020104"/>
              </a:rPr>
              <a:t>Loop</a:t>
            </a:r>
            <a:r>
              <a:rPr kumimoji="0" lang="en-US" sz="54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 Structures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FB4D74F5-8632-B84E-94DA-0FBAFB8CD587}"/>
              </a:ext>
            </a:extLst>
          </p:cNvPr>
          <p:cNvGrpSpPr/>
          <p:nvPr/>
        </p:nvGrpSpPr>
        <p:grpSpPr>
          <a:xfrm>
            <a:off x="-2365844" y="747201"/>
            <a:ext cx="5562376" cy="5557811"/>
            <a:chOff x="-2215689" y="747201"/>
            <a:chExt cx="5562376" cy="5557811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11FA2720-2A44-E143-BBE7-4F1ADBFC0C09}"/>
                </a:ext>
              </a:extLst>
            </p:cNvPr>
            <p:cNvSpPr/>
            <p:nvPr/>
          </p:nvSpPr>
          <p:spPr>
            <a:xfrm>
              <a:off x="-2211124" y="747201"/>
              <a:ext cx="5557811" cy="5557811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82563" marR="0" lvl="0" indent="-1825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ppleSymbols" panose="02000000000000000000" pitchFamily="2" charset="-79"/>
                <a:buChar char="－"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31" name="Folded Corner 130">
              <a:extLst>
                <a:ext uri="{FF2B5EF4-FFF2-40B4-BE49-F238E27FC236}">
                  <a16:creationId xmlns:a16="http://schemas.microsoft.com/office/drawing/2014/main" xmlns="" id="{7AB1E128-E34F-D54E-8F30-AF112EABD374}"/>
                </a:ext>
              </a:extLst>
            </p:cNvPr>
            <p:cNvSpPr/>
            <p:nvPr/>
          </p:nvSpPr>
          <p:spPr>
            <a:xfrm>
              <a:off x="626069" y="4365986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32" name="Folded Corner 131">
              <a:extLst>
                <a:ext uri="{FF2B5EF4-FFF2-40B4-BE49-F238E27FC236}">
                  <a16:creationId xmlns:a16="http://schemas.microsoft.com/office/drawing/2014/main" xmlns="" id="{4AD7F3C7-EB41-D440-A640-F563801A9C0B}"/>
                </a:ext>
              </a:extLst>
            </p:cNvPr>
            <p:cNvSpPr/>
            <p:nvPr/>
          </p:nvSpPr>
          <p:spPr>
            <a:xfrm>
              <a:off x="790344" y="4518386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33" name="Folded Corner 132">
              <a:extLst>
                <a:ext uri="{FF2B5EF4-FFF2-40B4-BE49-F238E27FC236}">
                  <a16:creationId xmlns:a16="http://schemas.microsoft.com/office/drawing/2014/main" xmlns="" id="{C4DE1CC5-43BF-8E46-A353-3B485A0C3710}"/>
                </a:ext>
              </a:extLst>
            </p:cNvPr>
            <p:cNvSpPr/>
            <p:nvPr/>
          </p:nvSpPr>
          <p:spPr>
            <a:xfrm>
              <a:off x="696802" y="4703996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89E38794-1D24-2641-8396-B4257BE09C8F}"/>
                </a:ext>
              </a:extLst>
            </p:cNvPr>
            <p:cNvSpPr txBox="1"/>
            <p:nvPr/>
          </p:nvSpPr>
          <p:spPr>
            <a:xfrm>
              <a:off x="668190" y="1934055"/>
              <a:ext cx="22528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Moodle Platform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EE475C71-F862-6F4A-980D-350C0F62961C}"/>
                </a:ext>
              </a:extLst>
            </p:cNvPr>
            <p:cNvSpPr txBox="1"/>
            <p:nvPr/>
          </p:nvSpPr>
          <p:spPr>
            <a:xfrm>
              <a:off x="570850" y="1002156"/>
              <a:ext cx="1386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u="sng" dirty="0">
                  <a:solidFill>
                    <a:prstClr val="black"/>
                  </a:solidFill>
                  <a:latin typeface="Rockwell" panose="02060603020205020403"/>
                </a:rPr>
                <a:t>Environment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5EB0A04E-D7BD-9A41-9792-E8B5E2D77EFB}"/>
                </a:ext>
              </a:extLst>
            </p:cNvPr>
            <p:cNvSpPr txBox="1"/>
            <p:nvPr/>
          </p:nvSpPr>
          <p:spPr>
            <a:xfrm>
              <a:off x="-569311" y="1000354"/>
              <a:ext cx="105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u="sng" dirty="0">
                  <a:solidFill>
                    <a:prstClr val="black"/>
                  </a:solidFill>
                  <a:latin typeface="Rockwell" panose="02060603020205020403"/>
                </a:rPr>
                <a:t>Activities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E2DB7298-D42F-F045-8C06-0F00631000E7}"/>
                </a:ext>
              </a:extLst>
            </p:cNvPr>
            <p:cNvSpPr txBox="1"/>
            <p:nvPr/>
          </p:nvSpPr>
          <p:spPr>
            <a:xfrm>
              <a:off x="1225846" y="4443676"/>
              <a:ext cx="19073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IMI questionnaire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569594B3-61C1-FC44-8B50-48F76BE2FD7E}"/>
                </a:ext>
              </a:extLst>
            </p:cNvPr>
            <p:cNvSpPr txBox="1"/>
            <p:nvPr/>
          </p:nvSpPr>
          <p:spPr>
            <a:xfrm>
              <a:off x="-2089350" y="3564473"/>
              <a:ext cx="1460785" cy="37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prstClr val="black"/>
                  </a:solidFill>
                  <a:latin typeface="Rockwell" panose="02060603020205020403"/>
                </a:rPr>
                <a:t>Informants: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EF89E11A-CB91-B84A-8B5E-BF68A2521A4E}"/>
                </a:ext>
              </a:extLst>
            </p:cNvPr>
            <p:cNvSpPr txBox="1"/>
            <p:nvPr/>
          </p:nvSpPr>
          <p:spPr>
            <a:xfrm>
              <a:off x="1256902" y="4921250"/>
              <a:ext cx="176851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VPL log files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401CCDBE-70D6-6543-8852-51A23B95F53B}"/>
                </a:ext>
              </a:extLst>
            </p:cNvPr>
            <p:cNvCxnSpPr>
              <a:cxnSpLocks/>
              <a:stCxn id="130" idx="0"/>
              <a:endCxn id="154" idx="0"/>
            </p:cNvCxnSpPr>
            <p:nvPr/>
          </p:nvCxnSpPr>
          <p:spPr>
            <a:xfrm flipH="1">
              <a:off x="567781" y="747201"/>
              <a:ext cx="1" cy="220610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07CC01AC-2A69-A94E-BEE8-ACD39A7143BA}"/>
                </a:ext>
              </a:extLst>
            </p:cNvPr>
            <p:cNvCxnSpPr>
              <a:cxnSpLocks/>
              <a:stCxn id="154" idx="3"/>
              <a:endCxn id="130" idx="6"/>
            </p:cNvCxnSpPr>
            <p:nvPr/>
          </p:nvCxnSpPr>
          <p:spPr>
            <a:xfrm>
              <a:off x="1083432" y="3230306"/>
              <a:ext cx="2263255" cy="2958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F60C5567-5275-A842-808F-23FBF90EA551}"/>
                </a:ext>
              </a:extLst>
            </p:cNvPr>
            <p:cNvCxnSpPr>
              <a:cxnSpLocks/>
              <a:stCxn id="130" idx="2"/>
              <a:endCxn id="154" idx="1"/>
            </p:cNvCxnSpPr>
            <p:nvPr/>
          </p:nvCxnSpPr>
          <p:spPr>
            <a:xfrm flipV="1">
              <a:off x="-2211124" y="3230306"/>
              <a:ext cx="2263254" cy="2958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84603BE9-78B0-D64D-8D9A-8EDC8FB13367}"/>
                </a:ext>
              </a:extLst>
            </p:cNvPr>
            <p:cNvSpPr/>
            <p:nvPr/>
          </p:nvSpPr>
          <p:spPr>
            <a:xfrm>
              <a:off x="-1857036" y="4044355"/>
              <a:ext cx="2285397" cy="109260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marL="176213" indent="-17621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39 Undergraduate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Brazilian Students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enrolled in the first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year of bachelor of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Computer Science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BB5B1B7D-F2FB-1E42-8659-952FF3F679E3}"/>
                </a:ext>
              </a:extLst>
            </p:cNvPr>
            <p:cNvSpPr/>
            <p:nvPr/>
          </p:nvSpPr>
          <p:spPr>
            <a:xfrm>
              <a:off x="-1443385" y="1430766"/>
              <a:ext cx="230013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04 programming problems (pre-test)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D3C85F16-DBF1-C944-951B-2ABFA2FC8516}"/>
                </a:ext>
              </a:extLst>
            </p:cNvPr>
            <p:cNvSpPr/>
            <p:nvPr/>
          </p:nvSpPr>
          <p:spPr>
            <a:xfrm>
              <a:off x="-2215689" y="2751156"/>
              <a:ext cx="217084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04 programming problems (post-test)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D3089B41-EED4-844C-AA75-A20FD2A6554A}"/>
                </a:ext>
              </a:extLst>
            </p:cNvPr>
            <p:cNvSpPr/>
            <p:nvPr/>
          </p:nvSpPr>
          <p:spPr>
            <a:xfrm>
              <a:off x="-1829538" y="1990934"/>
              <a:ext cx="2549719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CL activity based 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Cognitive Apprentice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(4 to 5 members/groups)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xmlns="" id="{38F8E3BD-564D-2E42-8470-493C06B2D1FB}"/>
                </a:ext>
              </a:extLst>
            </p:cNvPr>
            <p:cNvSpPr txBox="1"/>
            <p:nvPr/>
          </p:nvSpPr>
          <p:spPr>
            <a:xfrm>
              <a:off x="204619" y="3531134"/>
              <a:ext cx="2619617" cy="335916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prstClr val="black"/>
                  </a:solidFill>
                  <a:latin typeface="Rockwell" panose="02060603020205020403"/>
                </a:rPr>
                <a:t>Data Gathering Instruments: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989EC77E-FE59-B44E-A4BC-72AF5C915197}"/>
                </a:ext>
              </a:extLst>
            </p:cNvPr>
            <p:cNvSpPr txBox="1"/>
            <p:nvPr/>
          </p:nvSpPr>
          <p:spPr>
            <a:xfrm>
              <a:off x="900480" y="3966102"/>
              <a:ext cx="214882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QPJ-BR questionnaire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xmlns="" id="{CDCD7DCE-F3E1-F243-AA32-66AE73EDC6FF}"/>
                </a:ext>
              </a:extLst>
            </p:cNvPr>
            <p:cNvSpPr txBox="1"/>
            <p:nvPr/>
          </p:nvSpPr>
          <p:spPr>
            <a:xfrm>
              <a:off x="581116" y="1401730"/>
              <a:ext cx="22528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Laboratory at the University of São Paulo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xmlns="" id="{6F192E55-7D5F-0F47-933B-E776585EAE8C}"/>
                </a:ext>
              </a:extLst>
            </p:cNvPr>
            <p:cNvSpPr/>
            <p:nvPr/>
          </p:nvSpPr>
          <p:spPr>
            <a:xfrm>
              <a:off x="1018892" y="2266325"/>
              <a:ext cx="17839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Scripting-forum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52A526C0-BFDF-F840-9934-B23EF6D90FE1}"/>
                </a:ext>
              </a:extLst>
            </p:cNvPr>
            <p:cNvSpPr/>
            <p:nvPr/>
          </p:nvSpPr>
          <p:spPr>
            <a:xfrm>
              <a:off x="1036708" y="2930866"/>
              <a:ext cx="218585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Gamification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Plugins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xmlns="" id="{9B789623-85D2-E944-8CF0-6CB00EA1273A}"/>
                </a:ext>
              </a:extLst>
            </p:cNvPr>
            <p:cNvSpPr txBox="1"/>
            <p:nvPr/>
          </p:nvSpPr>
          <p:spPr>
            <a:xfrm>
              <a:off x="838830" y="5398823"/>
              <a:ext cx="19073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Scripting-forum log files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xmlns="" id="{F439A2DE-569D-BB4D-9C01-73DDC0779BCD}"/>
                </a:ext>
              </a:extLst>
            </p:cNvPr>
            <p:cNvSpPr/>
            <p:nvPr/>
          </p:nvSpPr>
          <p:spPr>
            <a:xfrm>
              <a:off x="52130" y="2953307"/>
              <a:ext cx="1031302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200" dirty="0" err="1">
                  <a:solidFill>
                    <a:prstClr val="black"/>
                  </a:solidFill>
                  <a:latin typeface="Rockwell" panose="02060603020205020403"/>
                </a:rPr>
                <a:t>ont</a:t>
              </a:r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-gamified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vs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non-gamified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xmlns="" id="{6A812341-56AA-234B-B61C-AB175C1BE885}"/>
                </a:ext>
              </a:extLst>
            </p:cNvPr>
            <p:cNvSpPr txBox="1"/>
            <p:nvPr/>
          </p:nvSpPr>
          <p:spPr>
            <a:xfrm>
              <a:off x="-436459" y="5709626"/>
              <a:ext cx="1030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prstClr val="black"/>
                  </a:solidFill>
                  <a:latin typeface="Rockwell" panose="02060603020205020403"/>
                </a:rPr>
                <a:t>Method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xmlns="" id="{13CBA230-F497-5645-B497-966B1E3750F1}"/>
                </a:ext>
              </a:extLst>
            </p:cNvPr>
            <p:cNvSpPr/>
            <p:nvPr/>
          </p:nvSpPr>
          <p:spPr>
            <a:xfrm>
              <a:off x="1318772" y="2598595"/>
              <a:ext cx="17839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VPL module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xmlns="" id="{2FCCC1B5-D208-2041-BDF0-2445C9B01AD0}"/>
              </a:ext>
            </a:extLst>
          </p:cNvPr>
          <p:cNvGrpSpPr/>
          <p:nvPr/>
        </p:nvGrpSpPr>
        <p:grpSpPr>
          <a:xfrm>
            <a:off x="5848336" y="743265"/>
            <a:ext cx="5577748" cy="5557811"/>
            <a:chOff x="5728021" y="743265"/>
            <a:chExt cx="5577748" cy="555781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E35768FD-E898-0A49-9376-D5AC01401607}"/>
                </a:ext>
              </a:extLst>
            </p:cNvPr>
            <p:cNvSpPr/>
            <p:nvPr/>
          </p:nvSpPr>
          <p:spPr>
            <a:xfrm>
              <a:off x="5747958" y="743265"/>
              <a:ext cx="5557811" cy="5557811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82563" marR="0" lvl="0" indent="-1825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ppleSymbols" panose="02000000000000000000" pitchFamily="2" charset="-79"/>
                <a:buChar char="－"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29" name="Folded Corner 28">
              <a:extLst>
                <a:ext uri="{FF2B5EF4-FFF2-40B4-BE49-F238E27FC236}">
                  <a16:creationId xmlns:a16="http://schemas.microsoft.com/office/drawing/2014/main" xmlns="" id="{F5C76E1E-3CE3-E541-BDED-FDE4D7C6252B}"/>
                </a:ext>
              </a:extLst>
            </p:cNvPr>
            <p:cNvSpPr/>
            <p:nvPr/>
          </p:nvSpPr>
          <p:spPr>
            <a:xfrm>
              <a:off x="8585151" y="4362050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30" name="Folded Corner 29">
              <a:extLst>
                <a:ext uri="{FF2B5EF4-FFF2-40B4-BE49-F238E27FC236}">
                  <a16:creationId xmlns:a16="http://schemas.microsoft.com/office/drawing/2014/main" xmlns="" id="{3E0FFF4A-038A-6640-B355-16236226E524}"/>
                </a:ext>
              </a:extLst>
            </p:cNvPr>
            <p:cNvSpPr/>
            <p:nvPr/>
          </p:nvSpPr>
          <p:spPr>
            <a:xfrm>
              <a:off x="8749426" y="4514450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31" name="Folded Corner 30">
              <a:extLst>
                <a:ext uri="{FF2B5EF4-FFF2-40B4-BE49-F238E27FC236}">
                  <a16:creationId xmlns:a16="http://schemas.microsoft.com/office/drawing/2014/main" xmlns="" id="{5CCC4A81-B0C2-8E48-BAD0-AEDDAC1784FC}"/>
                </a:ext>
              </a:extLst>
            </p:cNvPr>
            <p:cNvSpPr/>
            <p:nvPr/>
          </p:nvSpPr>
          <p:spPr>
            <a:xfrm>
              <a:off x="8655884" y="4700060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2CFD1BC3-3940-104D-9289-E8A85DD8BE83}"/>
                </a:ext>
              </a:extLst>
            </p:cNvPr>
            <p:cNvSpPr txBox="1"/>
            <p:nvPr/>
          </p:nvSpPr>
          <p:spPr>
            <a:xfrm>
              <a:off x="8553532" y="1911684"/>
              <a:ext cx="22528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Moodle Platform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9F87D15F-1325-4E41-9B04-0C0A0F991B79}"/>
                </a:ext>
              </a:extLst>
            </p:cNvPr>
            <p:cNvSpPr txBox="1"/>
            <p:nvPr/>
          </p:nvSpPr>
          <p:spPr>
            <a:xfrm>
              <a:off x="8529932" y="998220"/>
              <a:ext cx="1386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u="sng" dirty="0">
                  <a:solidFill>
                    <a:prstClr val="black"/>
                  </a:solidFill>
                  <a:latin typeface="Rockwell" panose="02060603020205020403"/>
                </a:rPr>
                <a:t>Environment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492CD93D-B818-F44F-8D58-F017688A71E5}"/>
                </a:ext>
              </a:extLst>
            </p:cNvPr>
            <p:cNvSpPr txBox="1"/>
            <p:nvPr/>
          </p:nvSpPr>
          <p:spPr>
            <a:xfrm>
              <a:off x="7389771" y="996418"/>
              <a:ext cx="105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u="sng" dirty="0">
                  <a:solidFill>
                    <a:prstClr val="black"/>
                  </a:solidFill>
                  <a:latin typeface="Rockwell" panose="02060603020205020403"/>
                </a:rPr>
                <a:t>Activities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E1E81B5-8EFD-9448-94E0-605ECCF39A18}"/>
                </a:ext>
              </a:extLst>
            </p:cNvPr>
            <p:cNvSpPr txBox="1"/>
            <p:nvPr/>
          </p:nvSpPr>
          <p:spPr>
            <a:xfrm>
              <a:off x="9184928" y="4335866"/>
              <a:ext cx="19073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IMI questionnaire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C0F171AD-8455-2640-A66F-4F66F005A69D}"/>
                </a:ext>
              </a:extLst>
            </p:cNvPr>
            <p:cNvSpPr txBox="1"/>
            <p:nvPr/>
          </p:nvSpPr>
          <p:spPr>
            <a:xfrm>
              <a:off x="5869732" y="3560537"/>
              <a:ext cx="1460785" cy="37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prstClr val="black"/>
                  </a:solidFill>
                  <a:latin typeface="Rockwell" panose="02060603020205020403"/>
                </a:rPr>
                <a:t>Informants: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CDC78E0-E119-CF40-8623-C74DA0DED642}"/>
                </a:ext>
              </a:extLst>
            </p:cNvPr>
            <p:cNvSpPr txBox="1"/>
            <p:nvPr/>
          </p:nvSpPr>
          <p:spPr>
            <a:xfrm>
              <a:off x="9215984" y="4709566"/>
              <a:ext cx="1768512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Multiple choice knowledge questionnaires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24206FA1-D69B-AA45-94EC-892BD7D13456}"/>
                </a:ext>
              </a:extLst>
            </p:cNvPr>
            <p:cNvCxnSpPr>
              <a:cxnSpLocks/>
              <a:stCxn id="28" idx="0"/>
              <a:endCxn id="52" idx="0"/>
            </p:cNvCxnSpPr>
            <p:nvPr/>
          </p:nvCxnSpPr>
          <p:spPr>
            <a:xfrm flipH="1">
              <a:off x="8526863" y="743265"/>
              <a:ext cx="1" cy="220610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D312E59A-08CA-0D45-B777-E607638ECBBF}"/>
                </a:ext>
              </a:extLst>
            </p:cNvPr>
            <p:cNvCxnSpPr>
              <a:cxnSpLocks/>
              <a:stCxn id="52" idx="3"/>
              <a:endCxn id="28" idx="6"/>
            </p:cNvCxnSpPr>
            <p:nvPr/>
          </p:nvCxnSpPr>
          <p:spPr>
            <a:xfrm>
              <a:off x="9042514" y="3226370"/>
              <a:ext cx="2263255" cy="2958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55E8083D-D25D-6549-B0BD-5F855413A940}"/>
                </a:ext>
              </a:extLst>
            </p:cNvPr>
            <p:cNvCxnSpPr>
              <a:cxnSpLocks/>
              <a:stCxn id="28" idx="2"/>
              <a:endCxn id="52" idx="1"/>
            </p:cNvCxnSpPr>
            <p:nvPr/>
          </p:nvCxnSpPr>
          <p:spPr>
            <a:xfrm flipV="1">
              <a:off x="5747958" y="3226370"/>
              <a:ext cx="2263254" cy="2958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05C7034F-C81E-E541-9132-F6717C9BA041}"/>
                </a:ext>
              </a:extLst>
            </p:cNvPr>
            <p:cNvSpPr/>
            <p:nvPr/>
          </p:nvSpPr>
          <p:spPr>
            <a:xfrm>
              <a:off x="6102046" y="4040419"/>
              <a:ext cx="2285397" cy="109260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marL="176213" indent="-17621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62 Undergraduate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Brazilian Students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enrolled in the first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year of bachelor of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Computer Engineering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4E1CF2F9-61CB-EC4C-AC9E-F94EC073E168}"/>
                </a:ext>
              </a:extLst>
            </p:cNvPr>
            <p:cNvSpPr/>
            <p:nvPr/>
          </p:nvSpPr>
          <p:spPr>
            <a:xfrm>
              <a:off x="6060158" y="1331399"/>
              <a:ext cx="2524283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01 program. prob.</a:t>
              </a:r>
            </a:p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01 formative evaluation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(pre-test)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43871BBB-053A-9C4D-9D0B-B1E3F221D8C2}"/>
                </a:ext>
              </a:extLst>
            </p:cNvPr>
            <p:cNvSpPr/>
            <p:nvPr/>
          </p:nvSpPr>
          <p:spPr>
            <a:xfrm>
              <a:off x="5728021" y="2747220"/>
              <a:ext cx="2311721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02 program. problems</a:t>
              </a:r>
            </a:p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01 formative evaluation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(post-test)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CCFA09D6-C509-4A42-8328-E558C23901F5}"/>
                </a:ext>
              </a:extLst>
            </p:cNvPr>
            <p:cNvSpPr/>
            <p:nvPr/>
          </p:nvSpPr>
          <p:spPr>
            <a:xfrm>
              <a:off x="6145948" y="2029921"/>
              <a:ext cx="2394250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CL activity based 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Cognitive Apprentice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(2 members/groups)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2AC5C26F-15FC-B549-9323-CD2648C70EA5}"/>
                </a:ext>
              </a:extLst>
            </p:cNvPr>
            <p:cNvSpPr txBox="1"/>
            <p:nvPr/>
          </p:nvSpPr>
          <p:spPr>
            <a:xfrm>
              <a:off x="8163700" y="3466158"/>
              <a:ext cx="2619617" cy="369508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prstClr val="black"/>
                  </a:solidFill>
                  <a:latin typeface="Rockwell" panose="02060603020205020403"/>
                </a:rPr>
                <a:t>Data Gathering Instruments: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5923A1B-5DAD-5D48-A5F9-126C3D421986}"/>
                </a:ext>
              </a:extLst>
            </p:cNvPr>
            <p:cNvSpPr txBox="1"/>
            <p:nvPr/>
          </p:nvSpPr>
          <p:spPr>
            <a:xfrm>
              <a:off x="8859562" y="3962166"/>
              <a:ext cx="214882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QPJ-BR questionnaire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92747D71-6F46-3C4B-9E4E-226498279B07}"/>
                </a:ext>
              </a:extLst>
            </p:cNvPr>
            <p:cNvSpPr txBox="1"/>
            <p:nvPr/>
          </p:nvSpPr>
          <p:spPr>
            <a:xfrm>
              <a:off x="8510702" y="1383046"/>
              <a:ext cx="22528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Classroom at the University of São Paulo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C9FD9B15-9A50-624D-B6E5-9374C364A128}"/>
                </a:ext>
              </a:extLst>
            </p:cNvPr>
            <p:cNvSpPr/>
            <p:nvPr/>
          </p:nvSpPr>
          <p:spPr>
            <a:xfrm>
              <a:off x="8937113" y="2240267"/>
              <a:ext cx="17839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Scripting-forum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0204F3E3-366D-1F47-873D-45910BDEE117}"/>
                </a:ext>
              </a:extLst>
            </p:cNvPr>
            <p:cNvSpPr/>
            <p:nvPr/>
          </p:nvSpPr>
          <p:spPr>
            <a:xfrm>
              <a:off x="8995790" y="2897434"/>
              <a:ext cx="218585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Gamification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Plugins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1D966E24-BE6F-3547-B964-01CB70139270}"/>
                </a:ext>
              </a:extLst>
            </p:cNvPr>
            <p:cNvSpPr txBox="1"/>
            <p:nvPr/>
          </p:nvSpPr>
          <p:spPr>
            <a:xfrm>
              <a:off x="8889686" y="5483375"/>
              <a:ext cx="157633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VPL  log files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629CCFBE-2809-3F47-A666-C4BBB6632188}"/>
                </a:ext>
              </a:extLst>
            </p:cNvPr>
            <p:cNvSpPr/>
            <p:nvPr/>
          </p:nvSpPr>
          <p:spPr>
            <a:xfrm>
              <a:off x="8011212" y="2949371"/>
              <a:ext cx="1031302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200" dirty="0" err="1">
                  <a:solidFill>
                    <a:prstClr val="black"/>
                  </a:solidFill>
                  <a:latin typeface="Rockwell" panose="02060603020205020403"/>
                </a:rPr>
                <a:t>ont</a:t>
              </a:r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-gamified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vs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non-gamified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FA08B850-D5E8-6849-8370-965C97CDD95D}"/>
                </a:ext>
              </a:extLst>
            </p:cNvPr>
            <p:cNvSpPr txBox="1"/>
            <p:nvPr/>
          </p:nvSpPr>
          <p:spPr>
            <a:xfrm>
              <a:off x="7522623" y="5705690"/>
              <a:ext cx="1030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prstClr val="black"/>
                  </a:solidFill>
                  <a:latin typeface="Rockwell" panose="02060603020205020403"/>
                </a:rPr>
                <a:t>Method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xmlns="" id="{9CEF845E-E59F-5B47-9017-4F0A17511BE1}"/>
                </a:ext>
              </a:extLst>
            </p:cNvPr>
            <p:cNvSpPr/>
            <p:nvPr/>
          </p:nvSpPr>
          <p:spPr>
            <a:xfrm>
              <a:off x="9392168" y="2568850"/>
              <a:ext cx="17839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VPL module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xmlns="" id="{FB025D4E-B8DD-134C-957C-304CA3A7D764}"/>
              </a:ext>
            </a:extLst>
          </p:cNvPr>
          <p:cNvGrpSpPr/>
          <p:nvPr/>
        </p:nvGrpSpPr>
        <p:grpSpPr>
          <a:xfrm>
            <a:off x="5853429" y="8954360"/>
            <a:ext cx="5567563" cy="5557811"/>
            <a:chOff x="5738205" y="8954360"/>
            <a:chExt cx="5567563" cy="555781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0002AEAF-5E20-A54D-A29E-B3E2108630E3}"/>
                </a:ext>
              </a:extLst>
            </p:cNvPr>
            <p:cNvSpPr/>
            <p:nvPr/>
          </p:nvSpPr>
          <p:spPr>
            <a:xfrm>
              <a:off x="5747957" y="8954360"/>
              <a:ext cx="5557811" cy="5557811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82563" marR="0" lvl="0" indent="-1825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ppleSymbols" panose="02000000000000000000" pitchFamily="2" charset="-79"/>
                <a:buChar char="－"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3" name="Folded Corner 72">
              <a:extLst>
                <a:ext uri="{FF2B5EF4-FFF2-40B4-BE49-F238E27FC236}">
                  <a16:creationId xmlns:a16="http://schemas.microsoft.com/office/drawing/2014/main" xmlns="" id="{B6ED50E5-1B0C-C948-A70B-CED29EE15F13}"/>
                </a:ext>
              </a:extLst>
            </p:cNvPr>
            <p:cNvSpPr/>
            <p:nvPr/>
          </p:nvSpPr>
          <p:spPr>
            <a:xfrm>
              <a:off x="8585150" y="12573145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4" name="Folded Corner 73">
              <a:extLst>
                <a:ext uri="{FF2B5EF4-FFF2-40B4-BE49-F238E27FC236}">
                  <a16:creationId xmlns:a16="http://schemas.microsoft.com/office/drawing/2014/main" xmlns="" id="{370EA842-323C-A241-BEBD-849327AA7012}"/>
                </a:ext>
              </a:extLst>
            </p:cNvPr>
            <p:cNvSpPr/>
            <p:nvPr/>
          </p:nvSpPr>
          <p:spPr>
            <a:xfrm>
              <a:off x="8749425" y="12725545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5" name="Folded Corner 74">
              <a:extLst>
                <a:ext uri="{FF2B5EF4-FFF2-40B4-BE49-F238E27FC236}">
                  <a16:creationId xmlns:a16="http://schemas.microsoft.com/office/drawing/2014/main" xmlns="" id="{DD71B378-F0BC-BC4A-875C-CC63B6624374}"/>
                </a:ext>
              </a:extLst>
            </p:cNvPr>
            <p:cNvSpPr/>
            <p:nvPr/>
          </p:nvSpPr>
          <p:spPr>
            <a:xfrm>
              <a:off x="8655883" y="12911155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D8E5CF1E-3487-5244-A10D-D62923FC8C05}"/>
                </a:ext>
              </a:extLst>
            </p:cNvPr>
            <p:cNvSpPr txBox="1"/>
            <p:nvPr/>
          </p:nvSpPr>
          <p:spPr>
            <a:xfrm>
              <a:off x="8529931" y="9209315"/>
              <a:ext cx="1386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u="sng" dirty="0">
                  <a:solidFill>
                    <a:prstClr val="black"/>
                  </a:solidFill>
                  <a:latin typeface="Rockwell" panose="02060603020205020403"/>
                </a:rPr>
                <a:t>Environment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3E5FF684-E69B-8A40-8647-3B56E7D80A66}"/>
                </a:ext>
              </a:extLst>
            </p:cNvPr>
            <p:cNvSpPr txBox="1"/>
            <p:nvPr/>
          </p:nvSpPr>
          <p:spPr>
            <a:xfrm>
              <a:off x="7389770" y="9207513"/>
              <a:ext cx="105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u="sng" dirty="0">
                  <a:solidFill>
                    <a:prstClr val="black"/>
                  </a:solidFill>
                  <a:latin typeface="Rockwell" panose="02060603020205020403"/>
                </a:rPr>
                <a:t>Activities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DF1C28D6-FE4C-3847-AF7D-19BC7ECBA839}"/>
                </a:ext>
              </a:extLst>
            </p:cNvPr>
            <p:cNvSpPr txBox="1"/>
            <p:nvPr/>
          </p:nvSpPr>
          <p:spPr>
            <a:xfrm>
              <a:off x="9037447" y="12376451"/>
              <a:ext cx="19073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IMI questionnaire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1EA07555-402F-1F49-9266-CC8ACF0EA9EE}"/>
                </a:ext>
              </a:extLst>
            </p:cNvPr>
            <p:cNvSpPr txBox="1"/>
            <p:nvPr/>
          </p:nvSpPr>
          <p:spPr>
            <a:xfrm>
              <a:off x="5869731" y="11771632"/>
              <a:ext cx="1460785" cy="37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prstClr val="black"/>
                  </a:solidFill>
                  <a:latin typeface="Rockwell" panose="02060603020205020403"/>
                </a:rPr>
                <a:t>Informants: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0EF5F46B-0443-ED47-9255-9BC24B4D7684}"/>
                </a:ext>
              </a:extLst>
            </p:cNvPr>
            <p:cNvSpPr txBox="1"/>
            <p:nvPr/>
          </p:nvSpPr>
          <p:spPr>
            <a:xfrm>
              <a:off x="9142243" y="13061675"/>
              <a:ext cx="1768512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Multiple choice knowledge questionnaires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942E62D7-92B9-114A-8355-2B101128F96B}"/>
                </a:ext>
              </a:extLst>
            </p:cNvPr>
            <p:cNvCxnSpPr>
              <a:cxnSpLocks/>
              <a:stCxn id="72" idx="0"/>
              <a:endCxn id="96" idx="0"/>
            </p:cNvCxnSpPr>
            <p:nvPr/>
          </p:nvCxnSpPr>
          <p:spPr>
            <a:xfrm flipH="1">
              <a:off x="8526862" y="8954360"/>
              <a:ext cx="1" cy="220610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F8A3D5FA-7722-7D4A-BA45-3E0CDB92AAC4}"/>
                </a:ext>
              </a:extLst>
            </p:cNvPr>
            <p:cNvCxnSpPr>
              <a:cxnSpLocks/>
              <a:stCxn id="96" idx="3"/>
              <a:endCxn id="72" idx="6"/>
            </p:cNvCxnSpPr>
            <p:nvPr/>
          </p:nvCxnSpPr>
          <p:spPr>
            <a:xfrm>
              <a:off x="9042513" y="11437465"/>
              <a:ext cx="2263255" cy="2958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B4BCA933-E5B8-724E-B3AA-B89A7B6A00EB}"/>
                </a:ext>
              </a:extLst>
            </p:cNvPr>
            <p:cNvCxnSpPr>
              <a:cxnSpLocks/>
              <a:stCxn id="72" idx="2"/>
              <a:endCxn id="96" idx="1"/>
            </p:cNvCxnSpPr>
            <p:nvPr/>
          </p:nvCxnSpPr>
          <p:spPr>
            <a:xfrm flipV="1">
              <a:off x="5747957" y="11437465"/>
              <a:ext cx="2263254" cy="2958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6D9837AA-9EDF-ED41-8562-37B2C0C56E4B}"/>
                </a:ext>
              </a:extLst>
            </p:cNvPr>
            <p:cNvSpPr/>
            <p:nvPr/>
          </p:nvSpPr>
          <p:spPr>
            <a:xfrm>
              <a:off x="6102045" y="12251514"/>
              <a:ext cx="2285397" cy="109260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marL="176213" indent="-17621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59 Undergraduate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Brazilian Students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enrolled in the first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year of bachelor of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Computer Engineering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3BF1A9E3-91C2-C04F-ACF1-DEEE3946349A}"/>
                </a:ext>
              </a:extLst>
            </p:cNvPr>
            <p:cNvSpPr/>
            <p:nvPr/>
          </p:nvSpPr>
          <p:spPr>
            <a:xfrm>
              <a:off x="6109490" y="10240803"/>
              <a:ext cx="2750071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CL activity based 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Cognitive Apprentice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(2 to 3 members/groups)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0DFE7603-7A31-1D4F-87F9-185095B8D931}"/>
                </a:ext>
              </a:extLst>
            </p:cNvPr>
            <p:cNvSpPr txBox="1"/>
            <p:nvPr/>
          </p:nvSpPr>
          <p:spPr>
            <a:xfrm>
              <a:off x="8032719" y="11662505"/>
              <a:ext cx="2881579" cy="369508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prstClr val="black"/>
                  </a:solidFill>
                  <a:latin typeface="Rockwell" panose="02060603020205020403"/>
                </a:rPr>
                <a:t>Data Gathering Instruments: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0E910ADF-BD2E-4342-A32C-6C21DFA07538}"/>
                </a:ext>
              </a:extLst>
            </p:cNvPr>
            <p:cNvSpPr txBox="1"/>
            <p:nvPr/>
          </p:nvSpPr>
          <p:spPr>
            <a:xfrm>
              <a:off x="8800569" y="12040529"/>
              <a:ext cx="214882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QPJ-BR questionnaire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97E0A679-842C-D143-A9C7-077EEA4C5EE5}"/>
                </a:ext>
              </a:extLst>
            </p:cNvPr>
            <p:cNvSpPr txBox="1"/>
            <p:nvPr/>
          </p:nvSpPr>
          <p:spPr>
            <a:xfrm>
              <a:off x="8694675" y="13797706"/>
              <a:ext cx="19073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VPL log files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8A24DA4-3194-9F43-9E7E-9E9BA02CA2A9}"/>
                </a:ext>
              </a:extLst>
            </p:cNvPr>
            <p:cNvSpPr/>
            <p:nvPr/>
          </p:nvSpPr>
          <p:spPr>
            <a:xfrm>
              <a:off x="8011211" y="11160466"/>
              <a:ext cx="1031302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200" dirty="0" err="1">
                  <a:solidFill>
                    <a:prstClr val="black"/>
                  </a:solidFill>
                  <a:latin typeface="Rockwell" panose="02060603020205020403"/>
                </a:rPr>
                <a:t>ont</a:t>
              </a:r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-gamified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vs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w/o-gamified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7C1385F4-313E-E64F-AC1F-DD85E25A5DF3}"/>
                </a:ext>
              </a:extLst>
            </p:cNvPr>
            <p:cNvSpPr txBox="1"/>
            <p:nvPr/>
          </p:nvSpPr>
          <p:spPr>
            <a:xfrm>
              <a:off x="7522622" y="13916785"/>
              <a:ext cx="1030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prstClr val="black"/>
                  </a:solidFill>
                  <a:latin typeface="Rockwell" panose="02060603020205020403"/>
                </a:rPr>
                <a:t>Method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4EBF7F89-7290-BC4E-8FE2-F45FEB588BEA}"/>
                </a:ext>
              </a:extLst>
            </p:cNvPr>
            <p:cNvSpPr txBox="1"/>
            <p:nvPr/>
          </p:nvSpPr>
          <p:spPr>
            <a:xfrm>
              <a:off x="9125093" y="12712373"/>
              <a:ext cx="2098093" cy="30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IMMS questionnaire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xmlns="" id="{D2C35F02-8384-A04A-B731-D45FCB90C4A5}"/>
                </a:ext>
              </a:extLst>
            </p:cNvPr>
            <p:cNvSpPr txBox="1"/>
            <p:nvPr/>
          </p:nvSpPr>
          <p:spPr>
            <a:xfrm>
              <a:off x="8548571" y="10113687"/>
              <a:ext cx="22528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Moodle Platform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xmlns="" id="{B6E29DAD-8970-EF4B-BAFA-B0B453151298}"/>
                </a:ext>
              </a:extLst>
            </p:cNvPr>
            <p:cNvSpPr txBox="1"/>
            <p:nvPr/>
          </p:nvSpPr>
          <p:spPr>
            <a:xfrm>
              <a:off x="8505741" y="9585049"/>
              <a:ext cx="22528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Classroom at the University of São Paulo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xmlns="" id="{85C1B4C9-322C-5240-8C62-6F1ABD49EB24}"/>
                </a:ext>
              </a:extLst>
            </p:cNvPr>
            <p:cNvSpPr/>
            <p:nvPr/>
          </p:nvSpPr>
          <p:spPr>
            <a:xfrm>
              <a:off x="8932152" y="10442270"/>
              <a:ext cx="17839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Scripting-forum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xmlns="" id="{7B17051D-8112-A245-9705-3670D17CA8BC}"/>
                </a:ext>
              </a:extLst>
            </p:cNvPr>
            <p:cNvSpPr/>
            <p:nvPr/>
          </p:nvSpPr>
          <p:spPr>
            <a:xfrm>
              <a:off x="8990829" y="11099437"/>
              <a:ext cx="218585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Gamification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Plugins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xmlns="" id="{83909ADE-3847-9D43-A859-1CFAE428CDA6}"/>
                </a:ext>
              </a:extLst>
            </p:cNvPr>
            <p:cNvSpPr/>
            <p:nvPr/>
          </p:nvSpPr>
          <p:spPr>
            <a:xfrm>
              <a:off x="9387207" y="10770853"/>
              <a:ext cx="17839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VPL module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xmlns="" id="{81EBBE53-9CBF-5D4A-AE56-1D06B2F5ACCA}"/>
                </a:ext>
              </a:extLst>
            </p:cNvPr>
            <p:cNvSpPr/>
            <p:nvPr/>
          </p:nvSpPr>
          <p:spPr>
            <a:xfrm>
              <a:off x="6070342" y="9503396"/>
              <a:ext cx="2524283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01 program. prob.</a:t>
              </a:r>
            </a:p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01 formative evaluation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(pre-test)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xmlns="" id="{C1FCB976-0B14-7644-AC82-03BEDF83A720}"/>
                </a:ext>
              </a:extLst>
            </p:cNvPr>
            <p:cNvSpPr/>
            <p:nvPr/>
          </p:nvSpPr>
          <p:spPr>
            <a:xfrm>
              <a:off x="5738205" y="10978209"/>
              <a:ext cx="2311721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03 program. problems</a:t>
              </a:r>
            </a:p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01 formative evaluation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(post-test)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E9A6FE7A-8666-3145-995C-F3F73D13CA2B}"/>
              </a:ext>
            </a:extLst>
          </p:cNvPr>
          <p:cNvGrpSpPr/>
          <p:nvPr/>
        </p:nvGrpSpPr>
        <p:grpSpPr>
          <a:xfrm>
            <a:off x="-2482722" y="8954360"/>
            <a:ext cx="5796133" cy="5557811"/>
            <a:chOff x="-2250486" y="8954360"/>
            <a:chExt cx="5796133" cy="555781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A95B9CE-ABD5-574B-A8CA-177B81173AFA}"/>
                </a:ext>
              </a:extLst>
            </p:cNvPr>
            <p:cNvSpPr/>
            <p:nvPr/>
          </p:nvSpPr>
          <p:spPr>
            <a:xfrm>
              <a:off x="-2209872" y="8954360"/>
              <a:ext cx="5557811" cy="5557811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182563" marR="0" lvl="0" indent="-1825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ppleSymbols" panose="02000000000000000000" pitchFamily="2" charset="-79"/>
                <a:buChar char="－"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03" name="Folded Corner 102">
              <a:extLst>
                <a:ext uri="{FF2B5EF4-FFF2-40B4-BE49-F238E27FC236}">
                  <a16:creationId xmlns:a16="http://schemas.microsoft.com/office/drawing/2014/main" xmlns="" id="{6A9AAE18-9693-2E4F-B286-3EA2E756E630}"/>
                </a:ext>
              </a:extLst>
            </p:cNvPr>
            <p:cNvSpPr/>
            <p:nvPr/>
          </p:nvSpPr>
          <p:spPr>
            <a:xfrm>
              <a:off x="627321" y="12573145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04" name="Folded Corner 103">
              <a:extLst>
                <a:ext uri="{FF2B5EF4-FFF2-40B4-BE49-F238E27FC236}">
                  <a16:creationId xmlns:a16="http://schemas.microsoft.com/office/drawing/2014/main" xmlns="" id="{3AA5964D-C0C7-9542-9456-1B7798B45FFB}"/>
                </a:ext>
              </a:extLst>
            </p:cNvPr>
            <p:cNvSpPr/>
            <p:nvPr/>
          </p:nvSpPr>
          <p:spPr>
            <a:xfrm>
              <a:off x="791596" y="12725545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05" name="Folded Corner 104">
              <a:extLst>
                <a:ext uri="{FF2B5EF4-FFF2-40B4-BE49-F238E27FC236}">
                  <a16:creationId xmlns:a16="http://schemas.microsoft.com/office/drawing/2014/main" xmlns="" id="{1130C081-9106-AF49-BD13-0724ADBB5D2C}"/>
                </a:ext>
              </a:extLst>
            </p:cNvPr>
            <p:cNvSpPr/>
            <p:nvPr/>
          </p:nvSpPr>
          <p:spPr>
            <a:xfrm>
              <a:off x="698054" y="12911155"/>
              <a:ext cx="414547" cy="561339"/>
            </a:xfrm>
            <a:prstGeom prst="foldedCorner">
              <a:avLst>
                <a:gd name="adj" fmla="val 2592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6E5D187C-77C6-654D-B104-E394A263010A}"/>
                </a:ext>
              </a:extLst>
            </p:cNvPr>
            <p:cNvSpPr txBox="1"/>
            <p:nvPr/>
          </p:nvSpPr>
          <p:spPr>
            <a:xfrm>
              <a:off x="572102" y="9209315"/>
              <a:ext cx="1386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u="sng" dirty="0">
                  <a:solidFill>
                    <a:prstClr val="black"/>
                  </a:solidFill>
                  <a:latin typeface="Rockwell" panose="02060603020205020403"/>
                </a:rPr>
                <a:t>Environment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75168054-A47F-D74D-9D3E-67F0FA8BCD16}"/>
                </a:ext>
              </a:extLst>
            </p:cNvPr>
            <p:cNvSpPr txBox="1"/>
            <p:nvPr/>
          </p:nvSpPr>
          <p:spPr>
            <a:xfrm>
              <a:off x="-568059" y="9207513"/>
              <a:ext cx="105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u="sng" dirty="0">
                  <a:solidFill>
                    <a:prstClr val="black"/>
                  </a:solidFill>
                  <a:latin typeface="Rockwell" panose="02060603020205020403"/>
                </a:rPr>
                <a:t>Activities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71F2CF8C-1E56-434E-93EB-3CBA0E5F75B4}"/>
                </a:ext>
              </a:extLst>
            </p:cNvPr>
            <p:cNvSpPr txBox="1"/>
            <p:nvPr/>
          </p:nvSpPr>
          <p:spPr>
            <a:xfrm>
              <a:off x="1131730" y="12530307"/>
              <a:ext cx="241391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IMMS questionnaire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53CA5AE6-00DD-CE43-BC25-E14716A71BB2}"/>
                </a:ext>
              </a:extLst>
            </p:cNvPr>
            <p:cNvSpPr txBox="1"/>
            <p:nvPr/>
          </p:nvSpPr>
          <p:spPr>
            <a:xfrm>
              <a:off x="-2088098" y="11771632"/>
              <a:ext cx="1460785" cy="37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prstClr val="black"/>
                  </a:solidFill>
                  <a:latin typeface="Rockwell" panose="02060603020205020403"/>
                </a:rPr>
                <a:t>Informants: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41A7F5A0-E851-214A-858A-FB192FB0E6BF}"/>
                </a:ext>
              </a:extLst>
            </p:cNvPr>
            <p:cNvSpPr txBox="1"/>
            <p:nvPr/>
          </p:nvSpPr>
          <p:spPr>
            <a:xfrm>
              <a:off x="1258154" y="12963952"/>
              <a:ext cx="1768512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Multiple choice knowledge questionnaires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BB2BBC68-199C-CD48-801D-D76F09C2404F}"/>
                </a:ext>
              </a:extLst>
            </p:cNvPr>
            <p:cNvCxnSpPr>
              <a:cxnSpLocks/>
              <a:stCxn id="102" idx="0"/>
              <a:endCxn id="126" idx="0"/>
            </p:cNvCxnSpPr>
            <p:nvPr/>
          </p:nvCxnSpPr>
          <p:spPr>
            <a:xfrm flipH="1">
              <a:off x="569033" y="8954360"/>
              <a:ext cx="1" cy="220610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DAB6F9A9-2105-8445-B6F3-72CCA72FAE79}"/>
                </a:ext>
              </a:extLst>
            </p:cNvPr>
            <p:cNvCxnSpPr>
              <a:cxnSpLocks/>
              <a:stCxn id="126" idx="3"/>
              <a:endCxn id="102" idx="6"/>
            </p:cNvCxnSpPr>
            <p:nvPr/>
          </p:nvCxnSpPr>
          <p:spPr>
            <a:xfrm>
              <a:off x="1084684" y="11437465"/>
              <a:ext cx="2263255" cy="2958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A97BEC92-1246-C643-BE75-450F6347B78B}"/>
                </a:ext>
              </a:extLst>
            </p:cNvPr>
            <p:cNvCxnSpPr>
              <a:cxnSpLocks/>
              <a:stCxn id="102" idx="2"/>
              <a:endCxn id="126" idx="1"/>
            </p:cNvCxnSpPr>
            <p:nvPr/>
          </p:nvCxnSpPr>
          <p:spPr>
            <a:xfrm flipV="1">
              <a:off x="-2209872" y="11437465"/>
              <a:ext cx="2263254" cy="2958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1A7F3E4D-580C-CE43-A3EE-5CC90DA93727}"/>
                </a:ext>
              </a:extLst>
            </p:cNvPr>
            <p:cNvSpPr/>
            <p:nvPr/>
          </p:nvSpPr>
          <p:spPr>
            <a:xfrm>
              <a:off x="-1855784" y="12251514"/>
              <a:ext cx="2285397" cy="109260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marL="176213" indent="-17621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58 Undergraduate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Brazilian Students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enrolled in the first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year of bachelor of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Computer Engineering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9BF468BA-9B28-8749-8A19-2B58BA431261}"/>
                </a:ext>
              </a:extLst>
            </p:cNvPr>
            <p:cNvSpPr/>
            <p:nvPr/>
          </p:nvSpPr>
          <p:spPr>
            <a:xfrm>
              <a:off x="-1828286" y="10230925"/>
              <a:ext cx="2496491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CL activity based 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Cognitive Apprentice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(3 members/groups)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0E2AA02C-A8B4-664A-939B-D9129D3AE1A5}"/>
                </a:ext>
              </a:extLst>
            </p:cNvPr>
            <p:cNvSpPr txBox="1"/>
            <p:nvPr/>
          </p:nvSpPr>
          <p:spPr>
            <a:xfrm>
              <a:off x="884033" y="12096662"/>
              <a:ext cx="214882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QPJ-BR questionnaire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9C68FD55-2643-7841-B1C8-55D6195E7CE5}"/>
                </a:ext>
              </a:extLst>
            </p:cNvPr>
            <p:cNvSpPr txBox="1"/>
            <p:nvPr/>
          </p:nvSpPr>
          <p:spPr>
            <a:xfrm>
              <a:off x="709600" y="13797706"/>
              <a:ext cx="19073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VPL log files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CAFAC258-531B-C144-8851-A364CB515C63}"/>
                </a:ext>
              </a:extLst>
            </p:cNvPr>
            <p:cNvSpPr/>
            <p:nvPr/>
          </p:nvSpPr>
          <p:spPr>
            <a:xfrm>
              <a:off x="53382" y="11160466"/>
              <a:ext cx="1031302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200" dirty="0" err="1">
                  <a:solidFill>
                    <a:prstClr val="black"/>
                  </a:solidFill>
                  <a:latin typeface="Rockwell" panose="02060603020205020403"/>
                </a:rPr>
                <a:t>ont</a:t>
              </a:r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-gamified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vs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Rockwell" panose="02060603020205020403"/>
                </a:rPr>
                <a:t>non-gamified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4AFD9E9B-610F-444C-8DF3-1E48DDDCE117}"/>
                </a:ext>
              </a:extLst>
            </p:cNvPr>
            <p:cNvSpPr txBox="1"/>
            <p:nvPr/>
          </p:nvSpPr>
          <p:spPr>
            <a:xfrm>
              <a:off x="-435207" y="13916785"/>
              <a:ext cx="1030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prstClr val="black"/>
                  </a:solidFill>
                  <a:latin typeface="Rockwell" panose="02060603020205020403"/>
                </a:rPr>
                <a:t>Method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xmlns="" id="{656F60E8-E1A8-484B-B134-A53C41E8C67E}"/>
                </a:ext>
              </a:extLst>
            </p:cNvPr>
            <p:cNvSpPr txBox="1"/>
            <p:nvPr/>
          </p:nvSpPr>
          <p:spPr>
            <a:xfrm>
              <a:off x="594450" y="10116701"/>
              <a:ext cx="22528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Moodle Platform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xmlns="" id="{9A68F7B1-739C-B447-8EF5-3E9C03E6DE33}"/>
                </a:ext>
              </a:extLst>
            </p:cNvPr>
            <p:cNvSpPr txBox="1"/>
            <p:nvPr/>
          </p:nvSpPr>
          <p:spPr>
            <a:xfrm>
              <a:off x="551620" y="9588063"/>
              <a:ext cx="22528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02870" indent="-102870">
                <a:buFont typeface="AppleSymbols" panose="02000000000000000000" pitchFamily="2" charset="-79"/>
                <a:buChar char="－"/>
                <a:defRPr sz="1200"/>
              </a:lvl1pPr>
            </a:lstStyle>
            <a:p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Classroom at the University of São Paulo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xmlns="" id="{400EC30A-340C-3F4B-BEDA-CCBC6C17095D}"/>
                </a:ext>
              </a:extLst>
            </p:cNvPr>
            <p:cNvSpPr/>
            <p:nvPr/>
          </p:nvSpPr>
          <p:spPr>
            <a:xfrm>
              <a:off x="978031" y="10445284"/>
              <a:ext cx="17839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Scripting-forum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xmlns="" id="{BA1DB826-DEE4-1A45-B0C2-36C900E25648}"/>
                </a:ext>
              </a:extLst>
            </p:cNvPr>
            <p:cNvSpPr/>
            <p:nvPr/>
          </p:nvSpPr>
          <p:spPr>
            <a:xfrm>
              <a:off x="1036708" y="11102451"/>
              <a:ext cx="218585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Gamification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Plugins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xmlns="" id="{4EDC5466-B8E6-7B48-B811-2D94A82CF326}"/>
                </a:ext>
              </a:extLst>
            </p:cNvPr>
            <p:cNvSpPr/>
            <p:nvPr/>
          </p:nvSpPr>
          <p:spPr>
            <a:xfrm>
              <a:off x="1433086" y="10773867"/>
              <a:ext cx="17839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VPL module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xmlns="" id="{B6A3887B-7B90-3B44-84D4-44AC7929E820}"/>
                </a:ext>
              </a:extLst>
            </p:cNvPr>
            <p:cNvSpPr txBox="1"/>
            <p:nvPr/>
          </p:nvSpPr>
          <p:spPr>
            <a:xfrm>
              <a:off x="369369" y="11681983"/>
              <a:ext cx="2881579" cy="369508"/>
            </a:xfrm>
            <a:prstGeom prst="rect">
              <a:avLst/>
            </a:prstGeom>
            <a:noFill/>
          </p:spPr>
          <p:txBody>
            <a:bodyPr wrap="square" tIns="91440" bIns="9144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i="1" dirty="0">
                  <a:solidFill>
                    <a:prstClr val="black"/>
                  </a:solidFill>
                  <a:latin typeface="Rockwell" panose="02060603020205020403"/>
                </a:rPr>
                <a:t>Data Gathering Instruments: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xmlns="" id="{A0E845FD-C253-C640-912B-56E6436DE526}"/>
                </a:ext>
              </a:extLst>
            </p:cNvPr>
            <p:cNvSpPr/>
            <p:nvPr/>
          </p:nvSpPr>
          <p:spPr>
            <a:xfrm>
              <a:off x="-1874105" y="9493518"/>
              <a:ext cx="2524283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02 program. prob.</a:t>
              </a:r>
            </a:p>
            <a:p>
              <a:pPr marL="182563" indent="-182563" algn="r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01 formative evaluation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(pre-test)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xmlns="" id="{8CF87988-97A6-0B4E-B52A-13BEA21E45A4}"/>
                </a:ext>
              </a:extLst>
            </p:cNvPr>
            <p:cNvSpPr/>
            <p:nvPr/>
          </p:nvSpPr>
          <p:spPr>
            <a:xfrm>
              <a:off x="-2250486" y="10968331"/>
              <a:ext cx="2311721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03 program. problems</a:t>
              </a:r>
            </a:p>
            <a:p>
              <a:pPr marL="182563" indent="-182563">
                <a:buFont typeface="AppleSymbols" panose="02000000000000000000" pitchFamily="2" charset="-79"/>
                <a:buChar char="－"/>
              </a:pP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01 formative evaluation</a:t>
              </a:r>
              <a:b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</a:br>
              <a:r>
                <a:rPr lang="en-US" sz="1300" dirty="0">
                  <a:solidFill>
                    <a:prstClr val="black"/>
                  </a:solidFill>
                  <a:latin typeface="Rockwell" panose="02060603020205020403"/>
                </a:rPr>
                <a:t>(post-test)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349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334">
            <a:extLst>
              <a:ext uri="{FF2B5EF4-FFF2-40B4-BE49-F238E27FC236}">
                <a16:creationId xmlns:a16="http://schemas.microsoft.com/office/drawing/2014/main" xmlns="" id="{61200E78-BBB2-C641-8CD0-E321AF2A9609}"/>
              </a:ext>
            </a:extLst>
          </p:cNvPr>
          <p:cNvSpPr/>
          <p:nvPr/>
        </p:nvSpPr>
        <p:spPr>
          <a:xfrm>
            <a:off x="10134296" y="14723956"/>
            <a:ext cx="2916756" cy="14246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94C16C60-FE2A-D94D-8204-D344000E5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575414"/>
              </p:ext>
            </p:extLst>
          </p:nvPr>
        </p:nvGraphicFramePr>
        <p:xfrm>
          <a:off x="-171450" y="120456"/>
          <a:ext cx="10101263" cy="160281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7563">
                  <a:extLst>
                    <a:ext uri="{9D8B030D-6E8A-4147-A177-3AD203B41FA5}">
                      <a16:colId xmlns:a16="http://schemas.microsoft.com/office/drawing/2014/main" xmlns="" val="414830142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xmlns="" val="135361203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xmlns="" val="320023839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xmlns="" val="2012814387"/>
                    </a:ext>
                  </a:extLst>
                </a:gridCol>
              </a:tblGrid>
              <a:tr h="909109">
                <a:tc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Rockwell" panose="02060603020205020403" pitchFamily="18" charset="77"/>
                        </a:rPr>
                        <a:t>Cond. Structures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400" dirty="0">
                          <a:latin typeface="Rockwell" panose="02060603020205020403" pitchFamily="18" charset="77"/>
                        </a:rPr>
                        <a:t>(non-gamified vs</a:t>
                      </a:r>
                      <a:br>
                        <a:rPr lang="en-US" sz="1400" dirty="0">
                          <a:latin typeface="Rockwell" panose="02060603020205020403" pitchFamily="18" charset="77"/>
                        </a:rPr>
                      </a:br>
                      <a:r>
                        <a:rPr lang="en-US" sz="1400" dirty="0" err="1">
                          <a:latin typeface="Rockwell" panose="02060603020205020403" pitchFamily="18" charset="77"/>
                        </a:rPr>
                        <a:t>ont</a:t>
                      </a:r>
                      <a:r>
                        <a:rPr lang="en-US" sz="1400" dirty="0">
                          <a:latin typeface="Rockwell" panose="02060603020205020403" pitchFamily="18" charset="77"/>
                        </a:rPr>
                        <a:t>-gamified)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Rockwell" panose="02060603020205020403" pitchFamily="18" charset="77"/>
                        </a:rPr>
                        <a:t>Loop Structures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400" dirty="0">
                          <a:latin typeface="Rockwell" panose="02060603020205020403" pitchFamily="18" charset="77"/>
                        </a:rPr>
                        <a:t>(non-gamified vs</a:t>
                      </a:r>
                      <a:br>
                        <a:rPr lang="en-US" sz="1400" dirty="0">
                          <a:latin typeface="Rockwell" panose="02060603020205020403" pitchFamily="18" charset="77"/>
                        </a:rPr>
                      </a:br>
                      <a:r>
                        <a:rPr lang="en-US" sz="1400" dirty="0" err="1">
                          <a:latin typeface="Rockwell" panose="02060603020205020403" pitchFamily="18" charset="77"/>
                        </a:rPr>
                        <a:t>ont</a:t>
                      </a:r>
                      <a:r>
                        <a:rPr lang="en-US" sz="1400" dirty="0">
                          <a:latin typeface="Rockwell" panose="02060603020205020403" pitchFamily="18" charset="77"/>
                        </a:rPr>
                        <a:t>-gamified)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Rockwell" panose="02060603020205020403" pitchFamily="18" charset="77"/>
                        </a:rPr>
                        <a:t>Recursion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400" dirty="0">
                          <a:latin typeface="Rockwell" panose="02060603020205020403" pitchFamily="18" charset="77"/>
                        </a:rPr>
                        <a:t>(w/o-gamified vs</a:t>
                      </a:r>
                      <a:br>
                        <a:rPr lang="en-US" sz="1400" dirty="0">
                          <a:latin typeface="Rockwell" panose="02060603020205020403" pitchFamily="18" charset="77"/>
                        </a:rPr>
                      </a:br>
                      <a:r>
                        <a:rPr lang="en-US" sz="1400" dirty="0" err="1">
                          <a:latin typeface="Rockwell" panose="02060603020205020403" pitchFamily="18" charset="77"/>
                        </a:rPr>
                        <a:t>ont</a:t>
                      </a:r>
                      <a:r>
                        <a:rPr lang="en-US" sz="1400" dirty="0">
                          <a:latin typeface="Rockwell" panose="02060603020205020403" pitchFamily="18" charset="77"/>
                        </a:rPr>
                        <a:t>-gamified)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0790597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Intrinsic 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4968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Interest/Enjoyment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160539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Perceived Choice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042615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Rockwell" panose="02060603020205020403" pitchFamily="18" charset="77"/>
                        </a:rPr>
                        <a:t>Pressure/Tension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600" i="0" dirty="0">
                          <a:latin typeface="Rockwell" panose="02060603020205020403" pitchFamily="18" charset="77"/>
                        </a:rPr>
                        <a:t>- S-focus: </a:t>
                      </a:r>
                      <a:r>
                        <a:rPr lang="en-US" sz="1600" i="1" dirty="0">
                          <a:latin typeface="Rockwell" panose="02060603020205020403" pitchFamily="18" charset="77"/>
                        </a:rPr>
                        <a:t>Apprentice</a:t>
                      </a:r>
                      <a:endParaRPr lang="en-US" sz="1800" i="0" dirty="0">
                        <a:latin typeface="Rockwell" panose="02060603020205020403" pitchFamily="18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174607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Effort/Importance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800" dirty="0">
                          <a:latin typeface="Rockwell" panose="02060603020205020403" pitchFamily="18" charset="77"/>
                        </a:rPr>
                        <a:t/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3902709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Level of Motivation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8127946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3579901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Relevance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8915781"/>
                  </a:ext>
                </a:extLst>
              </a:tr>
              <a:tr h="5107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Satisfaction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6754293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Gains in Skill/Knowledge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(</a:t>
                      </a:r>
                      <a:r>
                        <a:rPr lang="en-US" sz="1600" dirty="0" err="1">
                          <a:latin typeface="Rockwell" panose="02060603020205020403" pitchFamily="18" charset="77"/>
                        </a:rPr>
                        <a:t>SignedUpPs</a:t>
                      </a:r>
                      <a:r>
                        <a:rPr lang="en-US" sz="1600" dirty="0">
                          <a:latin typeface="Rockwell" panose="02060603020205020403" pitchFamily="18" charset="77"/>
                        </a:rPr>
                        <a:t>)</a:t>
                      </a:r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6442373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3736128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Rockwell" panose="02060603020205020403" pitchFamily="18" charset="77"/>
                        </a:rPr>
                        <a:t>Gains in Skill/Knowledge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(</a:t>
                      </a:r>
                      <a:r>
                        <a:rPr lang="en-US" sz="1600" dirty="0" err="1">
                          <a:latin typeface="Rockwell" panose="02060603020205020403" pitchFamily="18" charset="77"/>
                        </a:rPr>
                        <a:t>SignedUpPs</a:t>
                      </a:r>
                      <a:r>
                        <a:rPr lang="en-US" sz="1600" dirty="0">
                          <a:latin typeface="Rockwell" panose="02060603020205020403" pitchFamily="18" charset="77"/>
                        </a:rPr>
                        <a:t>)</a:t>
                      </a:r>
                      <a:br>
                        <a:rPr lang="en-US" sz="16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- P-focus: </a:t>
                      </a:r>
                      <a:r>
                        <a:rPr lang="en-US" sz="1600" i="1" dirty="0">
                          <a:latin typeface="Rockwell" panose="02060603020205020403" pitchFamily="18" charset="77"/>
                        </a:rPr>
                        <a:t>Master</a:t>
                      </a:r>
                      <a:endParaRPr lang="en-US" sz="1600" dirty="0">
                        <a:latin typeface="Rockwell" panose="02060603020205020403" pitchFamily="18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4392945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3631451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r>
                        <a:rPr lang="en-US" sz="1800" dirty="0">
                          <a:latin typeface="Rockwell" panose="02060603020205020403" pitchFamily="18" charset="77"/>
                        </a:rPr>
                        <a:t>Gains in Skill/Knowledge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(</a:t>
                      </a:r>
                      <a:r>
                        <a:rPr lang="en-US" sz="1600" dirty="0" err="1">
                          <a:latin typeface="Rockwell" panose="02060603020205020403" pitchFamily="18" charset="77"/>
                        </a:rPr>
                        <a:t>SignedUpPs</a:t>
                      </a:r>
                      <a:r>
                        <a:rPr lang="en-US" sz="1600" dirty="0">
                          <a:latin typeface="Rockwell" panose="02060603020205020403" pitchFamily="18" charset="77"/>
                        </a:rPr>
                        <a:t>)</a:t>
                      </a:r>
                      <a:br>
                        <a:rPr lang="en-US" sz="16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- S-focus: </a:t>
                      </a:r>
                      <a:r>
                        <a:rPr lang="en-US" sz="1600" i="1" dirty="0">
                          <a:latin typeface="Rockwell" panose="02060603020205020403" pitchFamily="18" charset="77"/>
                        </a:rPr>
                        <a:t>Apprentice</a:t>
                      </a:r>
                      <a:endParaRPr lang="en-US" sz="1600" dirty="0">
                        <a:latin typeface="Rockwell" panose="02060603020205020403" pitchFamily="18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/>
                        </a:solidFill>
                        <a:latin typeface="Rockwell" panose="02060603020205020403" pitchFamily="18" charset="7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3548738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/>
                        </a:solidFill>
                        <a:latin typeface="Rockwell" panose="02060603020205020403" pitchFamily="18" charset="7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5275812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Rockwell" panose="02060603020205020403" pitchFamily="18" charset="77"/>
                        </a:rPr>
                        <a:t>Gains in Skill/Knowledge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(</a:t>
                      </a:r>
                      <a:r>
                        <a:rPr lang="en-US" sz="1600" dirty="0" err="1">
                          <a:latin typeface="Rockwell" panose="02060603020205020403" pitchFamily="18" charset="77"/>
                        </a:rPr>
                        <a:t>EffectivePs</a:t>
                      </a:r>
                      <a:r>
                        <a:rPr lang="en-US" sz="1600" dirty="0">
                          <a:latin typeface="Rockwell" panose="02060603020205020403" pitchFamily="18" charset="77"/>
                        </a:rPr>
                        <a:t>)</a:t>
                      </a:r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1656027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1396650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Rockwell" panose="02060603020205020403" pitchFamily="18" charset="77"/>
                        </a:rPr>
                        <a:t>Gains in Skill/Knowledge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(</a:t>
                      </a:r>
                      <a:r>
                        <a:rPr lang="en-US" sz="1600" dirty="0" err="1">
                          <a:latin typeface="Rockwell" panose="02060603020205020403" pitchFamily="18" charset="77"/>
                        </a:rPr>
                        <a:t>EffectivePs</a:t>
                      </a:r>
                      <a:r>
                        <a:rPr lang="en-US" sz="1600" dirty="0">
                          <a:latin typeface="Rockwell" panose="02060603020205020403" pitchFamily="18" charset="77"/>
                        </a:rPr>
                        <a:t>)</a:t>
                      </a:r>
                      <a:br>
                        <a:rPr lang="en-US" sz="16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- P-focus: </a:t>
                      </a:r>
                      <a:r>
                        <a:rPr lang="en-US" sz="1600" i="1" dirty="0">
                          <a:latin typeface="Rockwell" panose="02060603020205020403" pitchFamily="18" charset="77"/>
                        </a:rPr>
                        <a:t>Master</a:t>
                      </a:r>
                      <a:endParaRPr lang="en-US" sz="1800" i="1" dirty="0">
                        <a:latin typeface="Rockwell" panose="02060603020205020403" pitchFamily="18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9147458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7771701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Rockwell" panose="02060603020205020403" pitchFamily="18" charset="77"/>
                        </a:rPr>
                        <a:t>Gains in Skill/Knowledge</a:t>
                      </a:r>
                      <a:br>
                        <a:rPr lang="en-US" sz="18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(</a:t>
                      </a:r>
                      <a:r>
                        <a:rPr lang="en-US" sz="1600" dirty="0" err="1">
                          <a:latin typeface="Rockwell" panose="02060603020205020403" pitchFamily="18" charset="77"/>
                        </a:rPr>
                        <a:t>EffectivePs</a:t>
                      </a:r>
                      <a:r>
                        <a:rPr lang="en-US" sz="1600" dirty="0">
                          <a:latin typeface="Rockwell" panose="02060603020205020403" pitchFamily="18" charset="77"/>
                        </a:rPr>
                        <a:t>)</a:t>
                      </a:r>
                      <a:br>
                        <a:rPr lang="en-US" sz="1600" dirty="0">
                          <a:latin typeface="Rockwell" panose="02060603020205020403" pitchFamily="18" charset="77"/>
                        </a:rPr>
                      </a:br>
                      <a:r>
                        <a:rPr lang="en-US" sz="1600" dirty="0">
                          <a:latin typeface="Rockwell" panose="02060603020205020403" pitchFamily="18" charset="77"/>
                        </a:rPr>
                        <a:t>- S-focus: </a:t>
                      </a:r>
                      <a:r>
                        <a:rPr lang="en-US" sz="1600" i="1" dirty="0">
                          <a:latin typeface="Rockwell" panose="02060603020205020403" pitchFamily="18" charset="77"/>
                        </a:rPr>
                        <a:t>Apprentice</a:t>
                      </a:r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9696692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ockwell" panose="02060603020205020403" pitchFamily="18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8099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7C51DE-7C4E-ED49-A4D2-788D12BB6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1106" y="13938587"/>
            <a:ext cx="527445" cy="527444"/>
          </a:xfrm>
          <a:prstGeom prst="rect">
            <a:avLst/>
          </a:prstGeom>
        </p:spPr>
      </p:pic>
      <p:pic>
        <p:nvPicPr>
          <p:cNvPr id="4" name="Graphic 13" descr="Checkmark">
            <a:extLst>
              <a:ext uri="{FF2B5EF4-FFF2-40B4-BE49-F238E27FC236}">
                <a16:creationId xmlns:a16="http://schemas.microsoft.com/office/drawing/2014/main" xmlns="" id="{EA2A3AFF-D86A-504E-B498-8FB9C392B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55726" y="1138343"/>
            <a:ext cx="638207" cy="638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DCE3D8-7915-2043-BF1C-324F51A03EEA}"/>
              </a:ext>
            </a:extLst>
          </p:cNvPr>
          <p:cNvSpPr txBox="1"/>
          <p:nvPr/>
        </p:nvSpPr>
        <p:spPr>
          <a:xfrm>
            <a:off x="3780143" y="1800223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medium</a:t>
            </a:r>
            <a:r>
              <a:rPr lang="en-US" sz="16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4558FD-0AE7-E640-89B4-D54C133ABF62}"/>
              </a:ext>
            </a:extLst>
          </p:cNvPr>
          <p:cNvSpPr txBox="1"/>
          <p:nvPr/>
        </p:nvSpPr>
        <p:spPr>
          <a:xfrm>
            <a:off x="3780141" y="14521413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medium</a:t>
            </a:r>
            <a:r>
              <a:rPr lang="en-US" sz="1600" dirty="0"/>
              <a:t>)</a:t>
            </a:r>
          </a:p>
        </p:txBody>
      </p:sp>
      <p:pic>
        <p:nvPicPr>
          <p:cNvPr id="7" name="Graphic 13" descr="Checkmark">
            <a:extLst>
              <a:ext uri="{FF2B5EF4-FFF2-40B4-BE49-F238E27FC236}">
                <a16:creationId xmlns:a16="http://schemas.microsoft.com/office/drawing/2014/main" xmlns="" id="{6AF28F53-F7B4-5244-A0CF-E2A3C203D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55725" y="3514594"/>
            <a:ext cx="638207" cy="638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EB086AD-310F-EA42-BB92-9C1EE6886B63}"/>
              </a:ext>
            </a:extLst>
          </p:cNvPr>
          <p:cNvSpPr txBox="1"/>
          <p:nvPr/>
        </p:nvSpPr>
        <p:spPr>
          <a:xfrm>
            <a:off x="3780142" y="4176474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medium</a:t>
            </a:r>
            <a:r>
              <a:rPr lang="en-US" sz="1600" dirty="0"/>
              <a:t>)</a:t>
            </a:r>
          </a:p>
        </p:txBody>
      </p:sp>
      <p:pic>
        <p:nvPicPr>
          <p:cNvPr id="9" name="Graphic 13" descr="Checkmark">
            <a:extLst>
              <a:ext uri="{FF2B5EF4-FFF2-40B4-BE49-F238E27FC236}">
                <a16:creationId xmlns:a16="http://schemas.microsoft.com/office/drawing/2014/main" xmlns="" id="{D5414ED8-5D28-E548-B27C-E0F939BF5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55725" y="4740676"/>
            <a:ext cx="638207" cy="638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07C3C6-F3BD-0543-9A8A-6274D6B09FB3}"/>
              </a:ext>
            </a:extLst>
          </p:cNvPr>
          <p:cNvSpPr txBox="1"/>
          <p:nvPr/>
        </p:nvSpPr>
        <p:spPr>
          <a:xfrm>
            <a:off x="3906778" y="5402556"/>
            <a:ext cx="736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large</a:t>
            </a:r>
            <a:r>
              <a:rPr lang="en-US" sz="1600" dirty="0"/>
              <a:t>)</a:t>
            </a:r>
          </a:p>
        </p:txBody>
      </p:sp>
      <p:pic>
        <p:nvPicPr>
          <p:cNvPr id="11" name="Graphic 13" descr="Checkmark">
            <a:extLst>
              <a:ext uri="{FF2B5EF4-FFF2-40B4-BE49-F238E27FC236}">
                <a16:creationId xmlns:a16="http://schemas.microsoft.com/office/drawing/2014/main" xmlns="" id="{7AE877C6-1BA2-124A-8040-4BFDECDD9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55725" y="5895895"/>
            <a:ext cx="638207" cy="638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AE1C322-9CE6-A741-8AA6-009A5A16C2B7}"/>
              </a:ext>
            </a:extLst>
          </p:cNvPr>
          <p:cNvSpPr txBox="1"/>
          <p:nvPr/>
        </p:nvSpPr>
        <p:spPr>
          <a:xfrm>
            <a:off x="3780142" y="655777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medium</a:t>
            </a:r>
            <a:r>
              <a:rPr lang="en-US" sz="1600" dirty="0"/>
              <a:t>)</a:t>
            </a:r>
          </a:p>
        </p:txBody>
      </p:sp>
      <p:pic>
        <p:nvPicPr>
          <p:cNvPr id="13" name="Graphic 13" descr="Checkmark">
            <a:extLst>
              <a:ext uri="{FF2B5EF4-FFF2-40B4-BE49-F238E27FC236}">
                <a16:creationId xmlns:a16="http://schemas.microsoft.com/office/drawing/2014/main" xmlns="" id="{2E8A817F-6C4E-9B43-A533-BE11836F8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04562" y="1138343"/>
            <a:ext cx="638207" cy="638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BD010E-1562-024A-A488-316AB1F1735D}"/>
              </a:ext>
            </a:extLst>
          </p:cNvPr>
          <p:cNvSpPr txBox="1"/>
          <p:nvPr/>
        </p:nvSpPr>
        <p:spPr>
          <a:xfrm>
            <a:off x="6255615" y="1800223"/>
            <a:ext cx="736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large</a:t>
            </a:r>
            <a:r>
              <a:rPr lang="en-US" sz="1600" dirty="0"/>
              <a:t>)</a:t>
            </a:r>
          </a:p>
        </p:txBody>
      </p:sp>
      <p:pic>
        <p:nvPicPr>
          <p:cNvPr id="15" name="Graphic 13" descr="Checkmark">
            <a:extLst>
              <a:ext uri="{FF2B5EF4-FFF2-40B4-BE49-F238E27FC236}">
                <a16:creationId xmlns:a16="http://schemas.microsoft.com/office/drawing/2014/main" xmlns="" id="{F2ACF4B1-8853-1349-AF8F-7AB268365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55615" y="2333731"/>
            <a:ext cx="638207" cy="6382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D3CB56F-CE3F-284E-8258-6F06B682B1AC}"/>
              </a:ext>
            </a:extLst>
          </p:cNvPr>
          <p:cNvSpPr txBox="1"/>
          <p:nvPr/>
        </p:nvSpPr>
        <p:spPr>
          <a:xfrm>
            <a:off x="6080033" y="2995611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medium</a:t>
            </a:r>
            <a:r>
              <a:rPr lang="en-US" sz="1600" dirty="0"/>
              <a:t>)</a:t>
            </a:r>
          </a:p>
        </p:txBody>
      </p:sp>
      <p:pic>
        <p:nvPicPr>
          <p:cNvPr id="17" name="Graphic 13" descr="Checkmark">
            <a:extLst>
              <a:ext uri="{FF2B5EF4-FFF2-40B4-BE49-F238E27FC236}">
                <a16:creationId xmlns:a16="http://schemas.microsoft.com/office/drawing/2014/main" xmlns="" id="{07CBC206-8719-3D49-8579-8653C828F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55615" y="3514594"/>
            <a:ext cx="638207" cy="638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E9949A-51DD-DE46-BBE6-360CEFB933AD}"/>
              </a:ext>
            </a:extLst>
          </p:cNvPr>
          <p:cNvSpPr txBox="1"/>
          <p:nvPr/>
        </p:nvSpPr>
        <p:spPr>
          <a:xfrm>
            <a:off x="6206669" y="4176474"/>
            <a:ext cx="736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large</a:t>
            </a:r>
            <a:r>
              <a:rPr lang="en-US" sz="1600" dirty="0"/>
              <a:t>)</a:t>
            </a:r>
          </a:p>
        </p:txBody>
      </p:sp>
      <p:pic>
        <p:nvPicPr>
          <p:cNvPr id="19" name="Graphic 13" descr="Checkmark">
            <a:extLst>
              <a:ext uri="{FF2B5EF4-FFF2-40B4-BE49-F238E27FC236}">
                <a16:creationId xmlns:a16="http://schemas.microsoft.com/office/drawing/2014/main" xmlns="" id="{FA13318C-E7CD-7346-A487-C7F2FDADB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55505" y="3485741"/>
            <a:ext cx="638207" cy="6382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6CD1101-D1AE-CB4C-A5E5-CF8A3ED0F88A}"/>
              </a:ext>
            </a:extLst>
          </p:cNvPr>
          <p:cNvSpPr txBox="1"/>
          <p:nvPr/>
        </p:nvSpPr>
        <p:spPr>
          <a:xfrm>
            <a:off x="8374314" y="4147621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medium</a:t>
            </a:r>
            <a:r>
              <a:rPr lang="en-US" sz="1600" dirty="0"/>
              <a:t>)</a:t>
            </a:r>
          </a:p>
        </p:txBody>
      </p:sp>
      <p:pic>
        <p:nvPicPr>
          <p:cNvPr id="21" name="Graphic 13" descr="Checkmark">
            <a:extLst>
              <a:ext uri="{FF2B5EF4-FFF2-40B4-BE49-F238E27FC236}">
                <a16:creationId xmlns:a16="http://schemas.microsoft.com/office/drawing/2014/main" xmlns="" id="{C6687EF6-0BE7-4B47-BE5F-9C6D1FAEA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55505" y="1138343"/>
            <a:ext cx="638207" cy="6382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F0DD5E-B1F6-BF4B-B37D-120AB9B1D26E}"/>
              </a:ext>
            </a:extLst>
          </p:cNvPr>
          <p:cNvSpPr txBox="1"/>
          <p:nvPr/>
        </p:nvSpPr>
        <p:spPr>
          <a:xfrm>
            <a:off x="8374314" y="1800223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medium</a:t>
            </a:r>
            <a:r>
              <a:rPr lang="en-US" sz="1600" dirty="0"/>
              <a:t>)</a:t>
            </a:r>
          </a:p>
        </p:txBody>
      </p:sp>
      <p:pic>
        <p:nvPicPr>
          <p:cNvPr id="23" name="Graphic 13" descr="Checkmark">
            <a:extLst>
              <a:ext uri="{FF2B5EF4-FFF2-40B4-BE49-F238E27FC236}">
                <a16:creationId xmlns:a16="http://schemas.microsoft.com/office/drawing/2014/main" xmlns="" id="{6ABB9C9E-8A6E-744D-A7F8-25EA1B2DF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55505" y="5895895"/>
            <a:ext cx="638207" cy="6382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9EC20D-73EC-1E45-ADC4-5A40C5D50DEE}"/>
              </a:ext>
            </a:extLst>
          </p:cNvPr>
          <p:cNvSpPr txBox="1"/>
          <p:nvPr/>
        </p:nvSpPr>
        <p:spPr>
          <a:xfrm>
            <a:off x="8374314" y="6557775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medium</a:t>
            </a:r>
            <a:r>
              <a:rPr lang="en-US" sz="1600" dirty="0"/>
              <a:t>)</a:t>
            </a:r>
          </a:p>
        </p:txBody>
      </p:sp>
      <p:pic>
        <p:nvPicPr>
          <p:cNvPr id="25" name="Graphic 13" descr="Checkmark">
            <a:extLst>
              <a:ext uri="{FF2B5EF4-FFF2-40B4-BE49-F238E27FC236}">
                <a16:creationId xmlns:a16="http://schemas.microsoft.com/office/drawing/2014/main" xmlns="" id="{A94DA9CF-B56B-3E4F-8A8F-ED1F8504D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55505" y="9125399"/>
            <a:ext cx="638207" cy="6382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CF6BC04-6363-EC44-AD07-9FDD7F1F3E9B}"/>
              </a:ext>
            </a:extLst>
          </p:cNvPr>
          <p:cNvSpPr txBox="1"/>
          <p:nvPr/>
        </p:nvSpPr>
        <p:spPr>
          <a:xfrm>
            <a:off x="8374314" y="9787279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medium</a:t>
            </a:r>
            <a:r>
              <a:rPr lang="en-US" sz="1600" dirty="0"/>
              <a:t>)</a:t>
            </a:r>
          </a:p>
        </p:txBody>
      </p:sp>
      <p:pic>
        <p:nvPicPr>
          <p:cNvPr id="27" name="Graphic 13" descr="Checkmark">
            <a:extLst>
              <a:ext uri="{FF2B5EF4-FFF2-40B4-BE49-F238E27FC236}">
                <a16:creationId xmlns:a16="http://schemas.microsoft.com/office/drawing/2014/main" xmlns="" id="{12E15811-4F32-FD46-A24B-EE8CA4044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55505" y="11532891"/>
            <a:ext cx="638207" cy="6382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CD829DE-8AFD-9E4D-968C-C2A75FC8830E}"/>
              </a:ext>
            </a:extLst>
          </p:cNvPr>
          <p:cNvSpPr txBox="1"/>
          <p:nvPr/>
        </p:nvSpPr>
        <p:spPr>
          <a:xfrm>
            <a:off x="8506561" y="12194771"/>
            <a:ext cx="736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large</a:t>
            </a:r>
            <a:r>
              <a:rPr lang="en-US" sz="1600" dirty="0"/>
              <a:t>)</a:t>
            </a:r>
          </a:p>
        </p:txBody>
      </p:sp>
      <p:pic>
        <p:nvPicPr>
          <p:cNvPr id="29" name="Graphic 13" descr="Checkmark">
            <a:extLst>
              <a:ext uri="{FF2B5EF4-FFF2-40B4-BE49-F238E27FC236}">
                <a16:creationId xmlns:a16="http://schemas.microsoft.com/office/drawing/2014/main" xmlns="" id="{CE7F535B-C59A-2645-940E-DB697B762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55505" y="12737403"/>
            <a:ext cx="638207" cy="6382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D7D9486-1530-6B4A-B30E-E8725989907B}"/>
              </a:ext>
            </a:extLst>
          </p:cNvPr>
          <p:cNvSpPr txBox="1"/>
          <p:nvPr/>
        </p:nvSpPr>
        <p:spPr>
          <a:xfrm>
            <a:off x="8506563" y="13399283"/>
            <a:ext cx="736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large</a:t>
            </a:r>
            <a:r>
              <a:rPr lang="en-US" sz="1600" dirty="0"/>
              <a:t>)</a:t>
            </a:r>
          </a:p>
        </p:txBody>
      </p:sp>
      <p:pic>
        <p:nvPicPr>
          <p:cNvPr id="31" name="Graphic 13" descr="Checkmark">
            <a:extLst>
              <a:ext uri="{FF2B5EF4-FFF2-40B4-BE49-F238E27FC236}">
                <a16:creationId xmlns:a16="http://schemas.microsoft.com/office/drawing/2014/main" xmlns="" id="{F40EE365-D467-C847-B5AA-ACBA18CA9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55505" y="15073105"/>
            <a:ext cx="638207" cy="6382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B93016E-B380-F945-92F1-7D4609AC5E29}"/>
              </a:ext>
            </a:extLst>
          </p:cNvPr>
          <p:cNvSpPr txBox="1"/>
          <p:nvPr/>
        </p:nvSpPr>
        <p:spPr>
          <a:xfrm>
            <a:off x="8506563" y="15734985"/>
            <a:ext cx="736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</a:t>
            </a:r>
            <a:r>
              <a:rPr lang="en-US" sz="1600" i="1" dirty="0"/>
              <a:t>large</a:t>
            </a:r>
            <a:r>
              <a:rPr lang="en-US" sz="1600" dirty="0"/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D4A679C-D29B-1843-BB2E-190EBB8D95EC}"/>
              </a:ext>
            </a:extLst>
          </p:cNvPr>
          <p:cNvSpPr/>
          <p:nvPr/>
        </p:nvSpPr>
        <p:spPr>
          <a:xfrm>
            <a:off x="8858951" y="14105921"/>
            <a:ext cx="291419" cy="224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D1578B4C-35D7-0D4D-BFD8-D0126FA2FE5D}"/>
              </a:ext>
            </a:extLst>
          </p:cNvPr>
          <p:cNvSpPr/>
          <p:nvPr/>
        </p:nvSpPr>
        <p:spPr>
          <a:xfrm>
            <a:off x="8837698" y="4942459"/>
            <a:ext cx="344561" cy="260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9E54227C-A63A-B24E-8E27-677B81C07835}"/>
              </a:ext>
            </a:extLst>
          </p:cNvPr>
          <p:cNvCxnSpPr>
            <a:cxnSpLocks/>
            <a:stCxn id="37" idx="3"/>
            <a:endCxn id="187" idx="3"/>
          </p:cNvCxnSpPr>
          <p:nvPr/>
        </p:nvCxnSpPr>
        <p:spPr>
          <a:xfrm flipV="1">
            <a:off x="9150370" y="5380133"/>
            <a:ext cx="44800" cy="8838236"/>
          </a:xfrm>
          <a:prstGeom prst="bentConnector3">
            <a:avLst>
              <a:gd name="adj1" fmla="val 8100431"/>
            </a:avLst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xmlns="" id="{872EC165-C574-8B4C-ABEE-36999750C103}"/>
              </a:ext>
            </a:extLst>
          </p:cNvPr>
          <p:cNvCxnSpPr>
            <a:cxnSpLocks/>
          </p:cNvCxnSpPr>
          <p:nvPr/>
        </p:nvCxnSpPr>
        <p:spPr>
          <a:xfrm flipH="1">
            <a:off x="10345419" y="15563864"/>
            <a:ext cx="608227" cy="1285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B1E08C8A-F883-B24D-AC58-F01388951617}"/>
              </a:ext>
            </a:extLst>
          </p:cNvPr>
          <p:cNvSpPr txBox="1"/>
          <p:nvPr/>
        </p:nvSpPr>
        <p:spPr>
          <a:xfrm>
            <a:off x="11023321" y="15431791"/>
            <a:ext cx="98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ont</a:t>
            </a:r>
            <a:r>
              <a:rPr lang="en-US" sz="1200" i="1" dirty="0"/>
              <a:t>-gamified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9259AB3-CEAA-8143-9527-EF904B379D13}"/>
              </a:ext>
            </a:extLst>
          </p:cNvPr>
          <p:cNvCxnSpPr>
            <a:cxnSpLocks/>
            <a:stCxn id="181" idx="3"/>
            <a:endCxn id="19" idx="3"/>
          </p:cNvCxnSpPr>
          <p:nvPr/>
        </p:nvCxnSpPr>
        <p:spPr>
          <a:xfrm flipV="1">
            <a:off x="9159107" y="3804845"/>
            <a:ext cx="34605" cy="10673549"/>
          </a:xfrm>
          <a:prstGeom prst="bentConnector3">
            <a:avLst>
              <a:gd name="adj1" fmla="val 11555928"/>
            </a:avLst>
          </a:prstGeom>
          <a:ln w="635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0">
            <a:extLst>
              <a:ext uri="{FF2B5EF4-FFF2-40B4-BE49-F238E27FC236}">
                <a16:creationId xmlns:a16="http://schemas.microsoft.com/office/drawing/2014/main" xmlns="" id="{33177198-33AD-4040-895B-63F7AC551D89}"/>
              </a:ext>
            </a:extLst>
          </p:cNvPr>
          <p:cNvCxnSpPr>
            <a:cxnSpLocks/>
          </p:cNvCxnSpPr>
          <p:nvPr/>
        </p:nvCxnSpPr>
        <p:spPr>
          <a:xfrm flipH="1">
            <a:off x="11536819" y="15228222"/>
            <a:ext cx="608227" cy="12853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39FB884-A201-6949-9EF3-8EBDB3F0D293}"/>
              </a:ext>
            </a:extLst>
          </p:cNvPr>
          <p:cNvSpPr txBox="1"/>
          <p:nvPr/>
        </p:nvSpPr>
        <p:spPr>
          <a:xfrm>
            <a:off x="12219977" y="15074489"/>
            <a:ext cx="590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Strong</a:t>
            </a:r>
          </a:p>
        </p:txBody>
      </p:sp>
      <p:cxnSp>
        <p:nvCxnSpPr>
          <p:cNvPr id="66" name="Elbow Connector 60">
            <a:extLst>
              <a:ext uri="{FF2B5EF4-FFF2-40B4-BE49-F238E27FC236}">
                <a16:creationId xmlns:a16="http://schemas.microsoft.com/office/drawing/2014/main" xmlns="" id="{B83EE02F-0294-0047-A37C-FB0371226B14}"/>
              </a:ext>
            </a:extLst>
          </p:cNvPr>
          <p:cNvCxnSpPr>
            <a:cxnSpLocks/>
          </p:cNvCxnSpPr>
          <p:nvPr/>
        </p:nvCxnSpPr>
        <p:spPr>
          <a:xfrm flipH="1">
            <a:off x="11549518" y="15010622"/>
            <a:ext cx="608227" cy="1285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688F48F9-2153-5B45-83A7-73CE7A1054B3}"/>
              </a:ext>
            </a:extLst>
          </p:cNvPr>
          <p:cNvSpPr txBox="1"/>
          <p:nvPr/>
        </p:nvSpPr>
        <p:spPr>
          <a:xfrm>
            <a:off x="12200603" y="14852593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Moderate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xmlns="" id="{9C85740F-BEBB-D14D-97EC-BF89D35A2934}"/>
              </a:ext>
            </a:extLst>
          </p:cNvPr>
          <p:cNvCxnSpPr>
            <a:cxnSpLocks/>
            <a:stCxn id="234" idx="3"/>
            <a:endCxn id="86" idx="3"/>
          </p:cNvCxnSpPr>
          <p:nvPr/>
        </p:nvCxnSpPr>
        <p:spPr>
          <a:xfrm flipH="1" flipV="1">
            <a:off x="9142212" y="8154800"/>
            <a:ext cx="31011" cy="2377810"/>
          </a:xfrm>
          <a:prstGeom prst="bentConnector3">
            <a:avLst>
              <a:gd name="adj1" fmla="val -5834788"/>
            </a:avLst>
          </a:prstGeom>
          <a:ln w="635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96CE4BE1-7F30-4A49-B111-3207FEE5A1C5}"/>
              </a:ext>
            </a:extLst>
          </p:cNvPr>
          <p:cNvSpPr/>
          <p:nvPr/>
        </p:nvSpPr>
        <p:spPr>
          <a:xfrm>
            <a:off x="8911726" y="10676225"/>
            <a:ext cx="264926" cy="168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CBC5EEA3-F3B1-F841-99FA-0D2F5C57B007}"/>
              </a:ext>
            </a:extLst>
          </p:cNvPr>
          <p:cNvCxnSpPr>
            <a:cxnSpLocks/>
            <a:stCxn id="199" idx="3"/>
            <a:endCxn id="21" idx="3"/>
          </p:cNvCxnSpPr>
          <p:nvPr/>
        </p:nvCxnSpPr>
        <p:spPr>
          <a:xfrm flipV="1">
            <a:off x="9170086" y="1457447"/>
            <a:ext cx="23626" cy="9529385"/>
          </a:xfrm>
          <a:prstGeom prst="bentConnector3">
            <a:avLst>
              <a:gd name="adj1" fmla="val 9857775"/>
            </a:avLst>
          </a:prstGeom>
          <a:ln w="635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xmlns="" id="{D55E1B71-0DE6-E844-BBC0-9259D211BB2C}"/>
              </a:ext>
            </a:extLst>
          </p:cNvPr>
          <p:cNvCxnSpPr>
            <a:cxnSpLocks/>
            <a:stCxn id="75" idx="3"/>
            <a:endCxn id="20" idx="3"/>
          </p:cNvCxnSpPr>
          <p:nvPr/>
        </p:nvCxnSpPr>
        <p:spPr>
          <a:xfrm flipV="1">
            <a:off x="9176652" y="4316898"/>
            <a:ext cx="198257" cy="6443811"/>
          </a:xfrm>
          <a:prstGeom prst="bentConnector3">
            <a:avLst>
              <a:gd name="adj1" fmla="val 1036120"/>
            </a:avLst>
          </a:prstGeom>
          <a:ln w="635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18FDC3DC-B1AB-C545-8ECF-7EC4386EC643}"/>
              </a:ext>
            </a:extLst>
          </p:cNvPr>
          <p:cNvSpPr/>
          <p:nvPr/>
        </p:nvSpPr>
        <p:spPr>
          <a:xfrm>
            <a:off x="8798816" y="8065919"/>
            <a:ext cx="343396" cy="177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xmlns="" id="{95EE0A03-10AB-054C-960A-24B8FAB21B57}"/>
              </a:ext>
            </a:extLst>
          </p:cNvPr>
          <p:cNvCxnSpPr>
            <a:cxnSpLocks/>
            <a:stCxn id="200" idx="3"/>
            <a:endCxn id="41" idx="3"/>
          </p:cNvCxnSpPr>
          <p:nvPr/>
        </p:nvCxnSpPr>
        <p:spPr>
          <a:xfrm flipV="1">
            <a:off x="9168186" y="5072462"/>
            <a:ext cx="14073" cy="6118364"/>
          </a:xfrm>
          <a:prstGeom prst="bentConnector3">
            <a:avLst>
              <a:gd name="adj1" fmla="val 18463839"/>
            </a:avLst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xmlns="" id="{433FA70F-C436-2A4E-AB5E-0762D4A9A386}"/>
              </a:ext>
            </a:extLst>
          </p:cNvPr>
          <p:cNvCxnSpPr>
            <a:cxnSpLocks/>
            <a:stCxn id="25" idx="3"/>
            <a:endCxn id="97" idx="3"/>
          </p:cNvCxnSpPr>
          <p:nvPr/>
        </p:nvCxnSpPr>
        <p:spPr>
          <a:xfrm flipH="1" flipV="1">
            <a:off x="9119376" y="8770907"/>
            <a:ext cx="74336" cy="673596"/>
          </a:xfrm>
          <a:prstGeom prst="bentConnector3">
            <a:avLst>
              <a:gd name="adj1" fmla="val -1751158"/>
            </a:avLst>
          </a:prstGeom>
          <a:ln w="3810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A7064509-437A-9A4A-98C3-46FAAAF18B48}"/>
              </a:ext>
            </a:extLst>
          </p:cNvPr>
          <p:cNvSpPr/>
          <p:nvPr/>
        </p:nvSpPr>
        <p:spPr>
          <a:xfrm>
            <a:off x="8798815" y="8647214"/>
            <a:ext cx="320561" cy="247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xmlns="" id="{BD674E73-6D82-7D40-8F42-D63D9FB4EE1F}"/>
              </a:ext>
            </a:extLst>
          </p:cNvPr>
          <p:cNvCxnSpPr>
            <a:cxnSpLocks/>
            <a:stCxn id="26" idx="3"/>
            <a:endCxn id="176" idx="3"/>
          </p:cNvCxnSpPr>
          <p:nvPr/>
        </p:nvCxnSpPr>
        <p:spPr>
          <a:xfrm flipH="1" flipV="1">
            <a:off x="9168186" y="2965975"/>
            <a:ext cx="206723" cy="6990581"/>
          </a:xfrm>
          <a:prstGeom prst="bentConnector3">
            <a:avLst>
              <a:gd name="adj1" fmla="val -650377"/>
            </a:avLst>
          </a:prstGeom>
          <a:ln w="6350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7EC2E506-18F8-AD4C-B651-FD679B24B0BE}"/>
              </a:ext>
            </a:extLst>
          </p:cNvPr>
          <p:cNvSpPr/>
          <p:nvPr/>
        </p:nvSpPr>
        <p:spPr>
          <a:xfrm>
            <a:off x="8823625" y="7651304"/>
            <a:ext cx="320561" cy="247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xmlns="" id="{A598E1F5-8E9E-FA4F-9C71-5B068109F35C}"/>
              </a:ext>
            </a:extLst>
          </p:cNvPr>
          <p:cNvCxnSpPr>
            <a:cxnSpLocks/>
            <a:stCxn id="27" idx="3"/>
            <a:endCxn id="107" idx="3"/>
          </p:cNvCxnSpPr>
          <p:nvPr/>
        </p:nvCxnSpPr>
        <p:spPr>
          <a:xfrm flipH="1" flipV="1">
            <a:off x="9144186" y="7774997"/>
            <a:ext cx="49526" cy="4076998"/>
          </a:xfrm>
          <a:prstGeom prst="bentConnector3">
            <a:avLst>
              <a:gd name="adj1" fmla="val -5747791"/>
            </a:avLst>
          </a:prstGeom>
          <a:ln w="3810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xmlns="" id="{73D02D11-67A2-4F45-BCFC-525824A1D075}"/>
              </a:ext>
            </a:extLst>
          </p:cNvPr>
          <p:cNvCxnSpPr>
            <a:cxnSpLocks/>
            <a:stCxn id="28" idx="3"/>
            <a:endCxn id="116" idx="3"/>
          </p:cNvCxnSpPr>
          <p:nvPr/>
        </p:nvCxnSpPr>
        <p:spPr>
          <a:xfrm flipH="1" flipV="1">
            <a:off x="9156465" y="2574421"/>
            <a:ext cx="86196" cy="9789627"/>
          </a:xfrm>
          <a:prstGeom prst="bentConnector3">
            <a:avLst>
              <a:gd name="adj1" fmla="val -3591567"/>
            </a:avLst>
          </a:prstGeom>
          <a:ln w="6350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D2028BAF-65C2-DA43-8724-093790222FE7}"/>
              </a:ext>
            </a:extLst>
          </p:cNvPr>
          <p:cNvSpPr/>
          <p:nvPr/>
        </p:nvSpPr>
        <p:spPr>
          <a:xfrm>
            <a:off x="8891539" y="2461973"/>
            <a:ext cx="264926" cy="224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056B4EDE-5C30-9443-9233-105AA2285EC4}"/>
              </a:ext>
            </a:extLst>
          </p:cNvPr>
          <p:cNvSpPr/>
          <p:nvPr/>
        </p:nvSpPr>
        <p:spPr>
          <a:xfrm>
            <a:off x="8903260" y="2853527"/>
            <a:ext cx="264926" cy="224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xmlns="" id="{ECCA7E6B-1387-C74B-855A-68586783C6CF}"/>
              </a:ext>
            </a:extLst>
          </p:cNvPr>
          <p:cNvSpPr/>
          <p:nvPr/>
        </p:nvSpPr>
        <p:spPr>
          <a:xfrm>
            <a:off x="8867688" y="14365946"/>
            <a:ext cx="291419" cy="224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A9CE30A6-12D2-114F-816F-97A1FC071154}"/>
              </a:ext>
            </a:extLst>
          </p:cNvPr>
          <p:cNvSpPr/>
          <p:nvPr/>
        </p:nvSpPr>
        <p:spPr>
          <a:xfrm>
            <a:off x="8823626" y="5249712"/>
            <a:ext cx="371544" cy="260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xmlns="" id="{69B3C651-B61B-4C42-8BB8-70ADA8BF0B20}"/>
              </a:ext>
            </a:extLst>
          </p:cNvPr>
          <p:cNvSpPr/>
          <p:nvPr/>
        </p:nvSpPr>
        <p:spPr>
          <a:xfrm>
            <a:off x="8905160" y="10902348"/>
            <a:ext cx="264926" cy="168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xmlns="" id="{F65CC9B1-E892-DC46-8971-DCC20D54EEB4}"/>
              </a:ext>
            </a:extLst>
          </p:cNvPr>
          <p:cNvSpPr/>
          <p:nvPr/>
        </p:nvSpPr>
        <p:spPr>
          <a:xfrm>
            <a:off x="8903260" y="11106342"/>
            <a:ext cx="264926" cy="168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xmlns="" id="{C323BCC6-49AE-FB47-9C73-C99FAD022620}"/>
              </a:ext>
            </a:extLst>
          </p:cNvPr>
          <p:cNvSpPr/>
          <p:nvPr/>
        </p:nvSpPr>
        <p:spPr>
          <a:xfrm>
            <a:off x="6039636" y="10992465"/>
            <a:ext cx="264926" cy="168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xmlns="" id="{F334514F-D0C9-B742-B5BF-DF5B0E9D95DD}"/>
              </a:ext>
            </a:extLst>
          </p:cNvPr>
          <p:cNvCxnSpPr>
            <a:cxnSpLocks/>
            <a:stCxn id="207" idx="3"/>
            <a:endCxn id="228" idx="3"/>
          </p:cNvCxnSpPr>
          <p:nvPr/>
        </p:nvCxnSpPr>
        <p:spPr>
          <a:xfrm flipV="1">
            <a:off x="6304562" y="8369354"/>
            <a:ext cx="12700" cy="2707595"/>
          </a:xfrm>
          <a:prstGeom prst="bentConnector3">
            <a:avLst>
              <a:gd name="adj1" fmla="val 3545457"/>
            </a:avLst>
          </a:prstGeom>
          <a:ln w="635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xmlns="" id="{964D29EE-F224-6941-92DB-2CBB05083FBD}"/>
              </a:ext>
            </a:extLst>
          </p:cNvPr>
          <p:cNvSpPr/>
          <p:nvPr/>
        </p:nvSpPr>
        <p:spPr>
          <a:xfrm>
            <a:off x="5972620" y="8293834"/>
            <a:ext cx="331942" cy="15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xmlns="" id="{9EE64201-7E5B-034D-976A-B147A6F204B5}"/>
              </a:ext>
            </a:extLst>
          </p:cNvPr>
          <p:cNvSpPr/>
          <p:nvPr/>
        </p:nvSpPr>
        <p:spPr>
          <a:xfrm>
            <a:off x="8908297" y="10448126"/>
            <a:ext cx="264926" cy="168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xmlns="" id="{F74BABD9-44B4-8349-86AC-1112B5FD8CDA}"/>
              </a:ext>
            </a:extLst>
          </p:cNvPr>
          <p:cNvSpPr/>
          <p:nvPr/>
        </p:nvSpPr>
        <p:spPr>
          <a:xfrm>
            <a:off x="6052336" y="14580096"/>
            <a:ext cx="264926" cy="168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xmlns="" id="{13F33D98-E084-5B47-A621-4C784B3D83E5}"/>
              </a:ext>
            </a:extLst>
          </p:cNvPr>
          <p:cNvSpPr/>
          <p:nvPr/>
        </p:nvSpPr>
        <p:spPr>
          <a:xfrm>
            <a:off x="5970141" y="8103492"/>
            <a:ext cx="331942" cy="15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xmlns="" id="{A5F48242-B93D-7B49-9C3E-4FDEC2D24C0F}"/>
              </a:ext>
            </a:extLst>
          </p:cNvPr>
          <p:cNvCxnSpPr>
            <a:cxnSpLocks/>
            <a:stCxn id="304" idx="3"/>
            <a:endCxn id="305" idx="3"/>
          </p:cNvCxnSpPr>
          <p:nvPr/>
        </p:nvCxnSpPr>
        <p:spPr>
          <a:xfrm flipH="1" flipV="1">
            <a:off x="6302083" y="8179012"/>
            <a:ext cx="15179" cy="6485568"/>
          </a:xfrm>
          <a:prstGeom prst="bentConnector3">
            <a:avLst>
              <a:gd name="adj1" fmla="val -4426813"/>
            </a:avLst>
          </a:prstGeom>
          <a:ln w="635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Elbow Connector 316">
            <a:extLst>
              <a:ext uri="{FF2B5EF4-FFF2-40B4-BE49-F238E27FC236}">
                <a16:creationId xmlns:a16="http://schemas.microsoft.com/office/drawing/2014/main" xmlns="" id="{518B5673-832B-AB4C-BC9A-5C616CDBB13E}"/>
              </a:ext>
            </a:extLst>
          </p:cNvPr>
          <p:cNvCxnSpPr>
            <a:cxnSpLocks/>
            <a:stCxn id="3" idx="1"/>
            <a:endCxn id="11" idx="3"/>
          </p:cNvCxnSpPr>
          <p:nvPr/>
        </p:nvCxnSpPr>
        <p:spPr>
          <a:xfrm flipV="1">
            <a:off x="4538551" y="6214999"/>
            <a:ext cx="55381" cy="7987310"/>
          </a:xfrm>
          <a:prstGeom prst="bentConnector3">
            <a:avLst>
              <a:gd name="adj1" fmla="val 766794"/>
            </a:avLst>
          </a:prstGeom>
          <a:ln w="63500">
            <a:solidFill>
              <a:schemeClr val="accent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Elbow Connector 60">
            <a:extLst>
              <a:ext uri="{FF2B5EF4-FFF2-40B4-BE49-F238E27FC236}">
                <a16:creationId xmlns:a16="http://schemas.microsoft.com/office/drawing/2014/main" xmlns="" id="{4EAA650D-CD11-1A42-AF7E-92E3B711E581}"/>
              </a:ext>
            </a:extLst>
          </p:cNvPr>
          <p:cNvCxnSpPr>
            <a:cxnSpLocks/>
          </p:cNvCxnSpPr>
          <p:nvPr/>
        </p:nvCxnSpPr>
        <p:spPr>
          <a:xfrm flipH="1">
            <a:off x="10345419" y="15800876"/>
            <a:ext cx="608227" cy="1285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xmlns="" id="{A4E637E6-4C88-A54D-8233-77BDBED7B8C2}"/>
              </a:ext>
            </a:extLst>
          </p:cNvPr>
          <p:cNvSpPr txBox="1"/>
          <p:nvPr/>
        </p:nvSpPr>
        <p:spPr>
          <a:xfrm>
            <a:off x="11023321" y="15662377"/>
            <a:ext cx="10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w/o-gamified</a:t>
            </a:r>
          </a:p>
        </p:txBody>
      </p:sp>
      <p:cxnSp>
        <p:nvCxnSpPr>
          <p:cNvPr id="325" name="Elbow Connector 60">
            <a:extLst>
              <a:ext uri="{FF2B5EF4-FFF2-40B4-BE49-F238E27FC236}">
                <a16:creationId xmlns:a16="http://schemas.microsoft.com/office/drawing/2014/main" xmlns="" id="{EA0A97CB-6178-9C48-BD52-982726BDB64D}"/>
              </a:ext>
            </a:extLst>
          </p:cNvPr>
          <p:cNvCxnSpPr>
            <a:cxnSpLocks/>
          </p:cNvCxnSpPr>
          <p:nvPr/>
        </p:nvCxnSpPr>
        <p:spPr>
          <a:xfrm flipH="1">
            <a:off x="10339318" y="16005475"/>
            <a:ext cx="608227" cy="1285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xmlns="" id="{5EADEB39-7AD1-3346-B8ED-9DBD487C068D}"/>
              </a:ext>
            </a:extLst>
          </p:cNvPr>
          <p:cNvSpPr txBox="1"/>
          <p:nvPr/>
        </p:nvSpPr>
        <p:spPr>
          <a:xfrm>
            <a:off x="11017220" y="15873402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non-gamified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xmlns="" id="{DA47CE12-DD15-D640-860D-C3B0A5CBF510}"/>
              </a:ext>
            </a:extLst>
          </p:cNvPr>
          <p:cNvSpPr txBox="1"/>
          <p:nvPr/>
        </p:nvSpPr>
        <p:spPr>
          <a:xfrm>
            <a:off x="10358111" y="14570068"/>
            <a:ext cx="157376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Correlation Legend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xmlns="" id="{CFB18729-F760-1246-B6D1-5B71D40390C5}"/>
              </a:ext>
            </a:extLst>
          </p:cNvPr>
          <p:cNvSpPr txBox="1"/>
          <p:nvPr/>
        </p:nvSpPr>
        <p:spPr>
          <a:xfrm>
            <a:off x="10734277" y="14876885"/>
            <a:ext cx="670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Positive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xmlns="" id="{A3BFCCE8-34A0-F843-8BDA-68FC9D853970}"/>
              </a:ext>
            </a:extLst>
          </p:cNvPr>
          <p:cNvSpPr txBox="1"/>
          <p:nvPr/>
        </p:nvSpPr>
        <p:spPr>
          <a:xfrm>
            <a:off x="10733566" y="15138629"/>
            <a:ext cx="733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Negative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xmlns="" id="{316868F9-D690-9F40-A4F1-D848A2E7E77D}"/>
              </a:ext>
            </a:extLst>
          </p:cNvPr>
          <p:cNvSpPr/>
          <p:nvPr/>
        </p:nvSpPr>
        <p:spPr>
          <a:xfrm>
            <a:off x="10352016" y="15200613"/>
            <a:ext cx="381550" cy="1530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xmlns="" id="{9B3BF7C3-D16E-7246-942E-FEC2FB1AA24A}"/>
              </a:ext>
            </a:extLst>
          </p:cNvPr>
          <p:cNvSpPr/>
          <p:nvPr/>
        </p:nvSpPr>
        <p:spPr>
          <a:xfrm>
            <a:off x="10352727" y="14951192"/>
            <a:ext cx="381551" cy="153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xmlns="" id="{CDC5FE5A-25D3-EE4F-B695-C0A43DA7441F}"/>
              </a:ext>
            </a:extLst>
          </p:cNvPr>
          <p:cNvSpPr/>
          <p:nvPr/>
        </p:nvSpPr>
        <p:spPr>
          <a:xfrm>
            <a:off x="74351" y="291852"/>
            <a:ext cx="2463751" cy="800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xmlns="" id="{8CBAF6C0-F522-0F44-9170-0EB829405B0D}"/>
              </a:ext>
            </a:extLst>
          </p:cNvPr>
          <p:cNvSpPr txBox="1"/>
          <p:nvPr/>
        </p:nvSpPr>
        <p:spPr>
          <a:xfrm>
            <a:off x="215038" y="137964"/>
            <a:ext cx="143193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Empirical Studies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xmlns="" id="{58CFDA42-18A5-344F-81AB-5BF10C649B94}"/>
              </a:ext>
            </a:extLst>
          </p:cNvPr>
          <p:cNvSpPr txBox="1"/>
          <p:nvPr/>
        </p:nvSpPr>
        <p:spPr>
          <a:xfrm>
            <a:off x="591204" y="444781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Pilot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xmlns="" id="{849B0166-A23D-6345-A0F2-4CA138A29DA2}"/>
              </a:ext>
            </a:extLst>
          </p:cNvPr>
          <p:cNvSpPr txBox="1"/>
          <p:nvPr/>
        </p:nvSpPr>
        <p:spPr>
          <a:xfrm>
            <a:off x="590493" y="706525"/>
            <a:ext cx="451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First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xmlns="" id="{904495E8-6189-834E-91B2-739317BDD225}"/>
              </a:ext>
            </a:extLst>
          </p:cNvPr>
          <p:cNvSpPr/>
          <p:nvPr/>
        </p:nvSpPr>
        <p:spPr>
          <a:xfrm>
            <a:off x="208943" y="768509"/>
            <a:ext cx="381550" cy="153033"/>
          </a:xfrm>
          <a:prstGeom prst="rect">
            <a:avLst/>
          </a:prstGeom>
          <a:solidFill>
            <a:srgbClr val="FBE5D6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xmlns="" id="{50C3169C-2278-F84D-A7DE-0610487732B1}"/>
              </a:ext>
            </a:extLst>
          </p:cNvPr>
          <p:cNvSpPr/>
          <p:nvPr/>
        </p:nvSpPr>
        <p:spPr>
          <a:xfrm>
            <a:off x="209654" y="519088"/>
            <a:ext cx="381551" cy="153033"/>
          </a:xfrm>
          <a:prstGeom prst="rect">
            <a:avLst/>
          </a:prstGeom>
          <a:solidFill>
            <a:srgbClr val="FEF4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xmlns="" id="{CF8B4C51-9D02-7E4F-9EBE-A9CDBC2B69BE}"/>
              </a:ext>
            </a:extLst>
          </p:cNvPr>
          <p:cNvSpPr/>
          <p:nvPr/>
        </p:nvSpPr>
        <p:spPr>
          <a:xfrm>
            <a:off x="1400443" y="775435"/>
            <a:ext cx="381550" cy="153033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xmlns="" id="{298F69B7-3C6F-0848-9ECC-E391007CCD1F}"/>
              </a:ext>
            </a:extLst>
          </p:cNvPr>
          <p:cNvSpPr/>
          <p:nvPr/>
        </p:nvSpPr>
        <p:spPr>
          <a:xfrm>
            <a:off x="1401154" y="526014"/>
            <a:ext cx="381551" cy="153033"/>
          </a:xfrm>
          <a:prstGeom prst="rect">
            <a:avLst/>
          </a:prstGeom>
          <a:solidFill>
            <a:srgbClr val="E2F0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xmlns="" id="{83AEE6E2-47B5-734C-8A5F-8FEC271FC3F3}"/>
              </a:ext>
            </a:extLst>
          </p:cNvPr>
          <p:cNvSpPr txBox="1"/>
          <p:nvPr/>
        </p:nvSpPr>
        <p:spPr>
          <a:xfrm>
            <a:off x="1816338" y="483322"/>
            <a:ext cx="638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Second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xmlns="" id="{B762C47A-4E73-0E46-8D48-3D82B872BD2F}"/>
              </a:ext>
            </a:extLst>
          </p:cNvPr>
          <p:cNvSpPr txBox="1"/>
          <p:nvPr/>
        </p:nvSpPr>
        <p:spPr>
          <a:xfrm>
            <a:off x="1873583" y="760321"/>
            <a:ext cx="50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Third</a:t>
            </a:r>
          </a:p>
        </p:txBody>
      </p:sp>
    </p:spTree>
    <p:extLst>
      <p:ext uri="{BB962C8B-B14F-4D97-AF65-F5344CB8AC3E}">
        <p14:creationId xmlns:p14="http://schemas.microsoft.com/office/powerpoint/2010/main" val="160919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66BFCEA-B761-E84E-ADAD-5DA03B3F3B8C}"/>
              </a:ext>
            </a:extLst>
          </p:cNvPr>
          <p:cNvSpPr/>
          <p:nvPr/>
        </p:nvSpPr>
        <p:spPr>
          <a:xfrm>
            <a:off x="5293437" y="2900421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17B33BA-B46A-554D-8254-36E1498829C3}"/>
              </a:ext>
            </a:extLst>
          </p:cNvPr>
          <p:cNvSpPr/>
          <p:nvPr/>
        </p:nvSpPr>
        <p:spPr>
          <a:xfrm>
            <a:off x="5318055" y="2083548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xmlns="" id="{1B60E4A2-87A2-4942-A2D2-A4B0E1B20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627088"/>
              </p:ext>
            </p:extLst>
          </p:nvPr>
        </p:nvGraphicFramePr>
        <p:xfrm>
          <a:off x="-561947" y="1813216"/>
          <a:ext cx="3745998" cy="946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11F2E1A-51B8-1B49-8F0D-2551292FC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1" y="2657263"/>
            <a:ext cx="380397" cy="3969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6212B38-8390-324C-8C2C-37B6968DF90E}"/>
              </a:ext>
            </a:extLst>
          </p:cNvPr>
          <p:cNvSpPr txBox="1"/>
          <p:nvPr/>
        </p:nvSpPr>
        <p:spPr>
          <a:xfrm>
            <a:off x="3333320" y="1422797"/>
            <a:ext cx="1499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39 Participants</a:t>
            </a:r>
          </a:p>
        </p:txBody>
      </p:sp>
      <p:sp>
        <p:nvSpPr>
          <p:cNvPr id="34" name="Left Arrow 33">
            <a:extLst>
              <a:ext uri="{FF2B5EF4-FFF2-40B4-BE49-F238E27FC236}">
                <a16:creationId xmlns:a16="http://schemas.microsoft.com/office/drawing/2014/main" xmlns="" id="{AF8959F0-21E4-3947-AD93-1F20712009D6}"/>
              </a:ext>
            </a:extLst>
          </p:cNvPr>
          <p:cNvSpPr/>
          <p:nvPr/>
        </p:nvSpPr>
        <p:spPr>
          <a:xfrm rot="10800000">
            <a:off x="3852623" y="1190005"/>
            <a:ext cx="657468" cy="255927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23450B5-B5CC-5A48-A81E-232F9A2C7985}"/>
              </a:ext>
            </a:extLst>
          </p:cNvPr>
          <p:cNvSpPr txBox="1"/>
          <p:nvPr/>
        </p:nvSpPr>
        <p:spPr>
          <a:xfrm>
            <a:off x="5371587" y="2118249"/>
            <a:ext cx="142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04 Groups</a:t>
            </a:r>
            <a:br>
              <a:rPr lang="en-US" sz="14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non-gamified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456DA13-B49F-B347-BC4D-2C27363EE7C2}"/>
              </a:ext>
            </a:extLst>
          </p:cNvPr>
          <p:cNvSpPr txBox="1"/>
          <p:nvPr/>
        </p:nvSpPr>
        <p:spPr>
          <a:xfrm>
            <a:off x="478831" y="288607"/>
            <a:ext cx="151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Pre-test phase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6822AD-E8C5-B443-B8E5-2AAE31D3C32B}"/>
              </a:ext>
            </a:extLst>
          </p:cNvPr>
          <p:cNvSpPr/>
          <p:nvPr/>
        </p:nvSpPr>
        <p:spPr>
          <a:xfrm>
            <a:off x="-367843" y="3951266"/>
            <a:ext cx="3212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1 Week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(11 Nov. 2016 – 18 Nov. 2016)</a:t>
            </a: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xmlns="" id="{FA469C9E-B74B-9840-9653-C565042891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908163"/>
              </p:ext>
            </p:extLst>
          </p:nvPr>
        </p:nvGraphicFramePr>
        <p:xfrm>
          <a:off x="8757973" y="1813216"/>
          <a:ext cx="4040548" cy="946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469BEAA-B2EF-6B43-AB31-E572DFFB0F63}"/>
              </a:ext>
            </a:extLst>
          </p:cNvPr>
          <p:cNvSpPr txBox="1"/>
          <p:nvPr/>
        </p:nvSpPr>
        <p:spPr>
          <a:xfrm>
            <a:off x="9980432" y="288607"/>
            <a:ext cx="1595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Post-test phase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51FA63AB-98EC-6A48-A11E-D117BEF26128}"/>
              </a:ext>
            </a:extLst>
          </p:cNvPr>
          <p:cNvSpPr/>
          <p:nvPr/>
        </p:nvSpPr>
        <p:spPr>
          <a:xfrm>
            <a:off x="9180694" y="3951266"/>
            <a:ext cx="3195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  <a:latin typeface="Rockwell" panose="02060603020205020403"/>
              </a:rPr>
              <a:t>1 Week</a:t>
            </a:r>
            <a:br>
              <a:rPr lang="en-US" sz="1600" dirty="0" smtClean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 smtClean="0">
                <a:solidFill>
                  <a:prstClr val="black"/>
                </a:solidFill>
                <a:latin typeface="Rockwell" panose="02060603020205020403"/>
              </a:rPr>
              <a:t>(25 Nov. 2016 – 02 Dec. 2016)</a:t>
            </a:r>
            <a:endParaRPr lang="en-US" sz="16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F1D52507-4F56-2D4F-93E7-8C1AA5BF7240}"/>
              </a:ext>
            </a:extLst>
          </p:cNvPr>
          <p:cNvSpPr/>
          <p:nvPr/>
        </p:nvSpPr>
        <p:spPr>
          <a:xfrm>
            <a:off x="4354980" y="3951266"/>
            <a:ext cx="3212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1 Week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(18 Nov. 2016 – 25 Nov. 2016)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F243C8A-F174-6842-98A1-B987AD3E0B46}"/>
              </a:ext>
            </a:extLst>
          </p:cNvPr>
          <p:cNvSpPr txBox="1"/>
          <p:nvPr/>
        </p:nvSpPr>
        <p:spPr>
          <a:xfrm>
            <a:off x="4988391" y="288607"/>
            <a:ext cx="1945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Intervention phase</a:t>
            </a:r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xmlns="" id="{F3981424-AF19-2449-990B-EC44F678ECFD}"/>
              </a:ext>
            </a:extLst>
          </p:cNvPr>
          <p:cNvSpPr/>
          <p:nvPr/>
        </p:nvSpPr>
        <p:spPr>
          <a:xfrm rot="10800000">
            <a:off x="3735588" y="2710388"/>
            <a:ext cx="966489" cy="25306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C129EB1-D210-5347-BDE0-0976C34D7E1E}"/>
              </a:ext>
            </a:extLst>
          </p:cNvPr>
          <p:cNvSpPr txBox="1"/>
          <p:nvPr/>
        </p:nvSpPr>
        <p:spPr>
          <a:xfrm>
            <a:off x="6708153" y="1009054"/>
            <a:ext cx="16321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09 Groups</a:t>
            </a:r>
            <a:endParaRPr lang="en-US" sz="1400" baseline="30000" dirty="0">
              <a:solidFill>
                <a:prstClr val="black"/>
              </a:solidFill>
              <a:latin typeface="Rockwell" panose="02060603020205020403"/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09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30 apprentices</a:t>
            </a:r>
          </a:p>
        </p:txBody>
      </p: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xmlns="" id="{1E94E859-5B8D-6947-845F-E251B048E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476800"/>
              </p:ext>
            </p:extLst>
          </p:nvPr>
        </p:nvGraphicFramePr>
        <p:xfrm>
          <a:off x="4813632" y="507271"/>
          <a:ext cx="1813213" cy="172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7" name="Left Arrow 46">
            <a:extLst>
              <a:ext uri="{FF2B5EF4-FFF2-40B4-BE49-F238E27FC236}">
                <a16:creationId xmlns:a16="http://schemas.microsoft.com/office/drawing/2014/main" xmlns="" id="{7071347E-71A9-8E44-B0F4-07A1B45445FA}"/>
              </a:ext>
            </a:extLst>
          </p:cNvPr>
          <p:cNvSpPr/>
          <p:nvPr/>
        </p:nvSpPr>
        <p:spPr>
          <a:xfrm rot="12600000">
            <a:off x="5005684" y="3042899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xmlns="" id="{C62DAE1B-C88B-C94C-8380-A56835588B7E}"/>
              </a:ext>
            </a:extLst>
          </p:cNvPr>
          <p:cNvSpPr/>
          <p:nvPr/>
        </p:nvSpPr>
        <p:spPr>
          <a:xfrm rot="8100000">
            <a:off x="5028783" y="2444326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CDEAC0F-E03F-BB4E-95FB-BD31A21B2BB4}"/>
              </a:ext>
            </a:extLst>
          </p:cNvPr>
          <p:cNvSpPr txBox="1"/>
          <p:nvPr/>
        </p:nvSpPr>
        <p:spPr>
          <a:xfrm>
            <a:off x="5453545" y="2963454"/>
            <a:ext cx="135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05 Groups</a:t>
            </a:r>
            <a:br>
              <a:rPr lang="en-US" sz="14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(</a:t>
            </a:r>
            <a:r>
              <a:rPr lang="en-US" sz="1400" i="1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-gamified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97CABDF-CE4C-6A43-BBD7-82961F1F1B21}"/>
              </a:ext>
            </a:extLst>
          </p:cNvPr>
          <p:cNvSpPr txBox="1"/>
          <p:nvPr/>
        </p:nvSpPr>
        <p:spPr>
          <a:xfrm>
            <a:off x="3227734" y="114686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(1)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60904E66-8691-2B44-848B-258CB83B81CF}"/>
              </a:ext>
            </a:extLst>
          </p:cNvPr>
          <p:cNvSpPr txBox="1"/>
          <p:nvPr/>
        </p:nvSpPr>
        <p:spPr>
          <a:xfrm>
            <a:off x="3227734" y="264146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E5E03391-9705-944F-A3B9-4109CBA68609}"/>
              </a:ext>
            </a:extLst>
          </p:cNvPr>
          <p:cNvSpPr txBox="1"/>
          <p:nvPr/>
        </p:nvSpPr>
        <p:spPr>
          <a:xfrm>
            <a:off x="6898979" y="2118249"/>
            <a:ext cx="1519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04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14 apprentices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5B9BFABE-1D69-F442-8627-B62019D15933}"/>
              </a:ext>
            </a:extLst>
          </p:cNvPr>
          <p:cNvSpPr txBox="1"/>
          <p:nvPr/>
        </p:nvSpPr>
        <p:spPr>
          <a:xfrm>
            <a:off x="6888934" y="2950099"/>
            <a:ext cx="1519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05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16 apprentices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1CFE51B-5FBF-094A-8B22-5BF36B9A42A2}"/>
              </a:ext>
            </a:extLst>
          </p:cNvPr>
          <p:cNvSpPr txBox="1"/>
          <p:nvPr/>
        </p:nvSpPr>
        <p:spPr>
          <a:xfrm>
            <a:off x="3563462" y="2473899"/>
            <a:ext cx="1632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09 Groups</a:t>
            </a:r>
            <a:endParaRPr lang="en-US" sz="1400" baseline="30000" dirty="0">
              <a:solidFill>
                <a:prstClr val="black"/>
              </a:solidFill>
              <a:latin typeface="Rockwell" panose="02060603020205020403"/>
            </a:endParaRPr>
          </a:p>
          <a:p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09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30 apprentices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695E1B3B-CECB-9944-9D45-11FF6972A00F}"/>
              </a:ext>
            </a:extLst>
          </p:cNvPr>
          <p:cNvSpPr/>
          <p:nvPr/>
        </p:nvSpPr>
        <p:spPr>
          <a:xfrm>
            <a:off x="3184051" y="645018"/>
            <a:ext cx="5573922" cy="3283226"/>
          </a:xfrm>
          <a:prstGeom prst="roundRect">
            <a:avLst/>
          </a:prstGeom>
          <a:noFill/>
          <a:ln w="76200" cap="flat" cmpd="sng" algn="ctr">
            <a:solidFill>
              <a:srgbClr val="ED7D3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7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E3EA73A-F83C-FD4F-A580-3C6328A1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Pilot </a:t>
            </a:r>
            <a:r>
              <a:rPr lang="en-US" cap="none" dirty="0"/>
              <a:t>Emp. Study: Experiment Design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CF07BCFD-B3BC-F44F-B8D0-D82175E7F97E}"/>
              </a:ext>
            </a:extLst>
          </p:cNvPr>
          <p:cNvSpPr/>
          <p:nvPr/>
        </p:nvSpPr>
        <p:spPr>
          <a:xfrm>
            <a:off x="5484764" y="4166217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357C3041-9E55-C147-832E-4706721DE78A}"/>
              </a:ext>
            </a:extLst>
          </p:cNvPr>
          <p:cNvSpPr/>
          <p:nvPr/>
        </p:nvSpPr>
        <p:spPr>
          <a:xfrm>
            <a:off x="5509382" y="3349344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graphicFrame>
        <p:nvGraphicFramePr>
          <p:cNvPr id="71" name="Diagram 70">
            <a:extLst>
              <a:ext uri="{FF2B5EF4-FFF2-40B4-BE49-F238E27FC236}">
                <a16:creationId xmlns="" xmlns:a16="http://schemas.microsoft.com/office/drawing/2014/main" id="{8A64FAB4-5218-F44A-92B3-460BC5CDD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536749"/>
              </p:ext>
            </p:extLst>
          </p:nvPr>
        </p:nvGraphicFramePr>
        <p:xfrm>
          <a:off x="214923" y="2329537"/>
          <a:ext cx="2916647" cy="237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2" name="Picture 71">
            <a:extLst>
              <a:ext uri="{FF2B5EF4-FFF2-40B4-BE49-F238E27FC236}">
                <a16:creationId xmlns="" xmlns:a16="http://schemas.microsoft.com/office/drawing/2014/main" id="{C0449014-9A25-FA40-947C-59F1F854C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8528" y="3923059"/>
            <a:ext cx="380397" cy="39693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EC90307-9718-2B47-8844-8F30B55F6FEE}"/>
              </a:ext>
            </a:extLst>
          </p:cNvPr>
          <p:cNvSpPr txBox="1"/>
          <p:nvPr/>
        </p:nvSpPr>
        <p:spPr>
          <a:xfrm>
            <a:off x="3575943" y="2688593"/>
            <a:ext cx="1396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39 </a:t>
            </a:r>
            <a:r>
              <a:rPr lang="en-US" sz="1400" kern="0" dirty="0">
                <a:solidFill>
                  <a:prstClr val="black"/>
                </a:solidFill>
              </a:rPr>
              <a:t>Participants</a:t>
            </a:r>
          </a:p>
        </p:txBody>
      </p:sp>
      <p:sp>
        <p:nvSpPr>
          <p:cNvPr id="75" name="Left Arrow 74">
            <a:extLst>
              <a:ext uri="{FF2B5EF4-FFF2-40B4-BE49-F238E27FC236}">
                <a16:creationId xmlns="" xmlns:a16="http://schemas.microsoft.com/office/drawing/2014/main" id="{52A0A122-2ECB-E343-86C1-A6E01E14803C}"/>
              </a:ext>
            </a:extLst>
          </p:cNvPr>
          <p:cNvSpPr/>
          <p:nvPr/>
        </p:nvSpPr>
        <p:spPr>
          <a:xfrm rot="10800000">
            <a:off x="4043950" y="2455801"/>
            <a:ext cx="657468" cy="255927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16042BD-AC38-0A47-9706-F12E6A21F342}"/>
              </a:ext>
            </a:extLst>
          </p:cNvPr>
          <p:cNvSpPr txBox="1"/>
          <p:nvPr/>
        </p:nvSpPr>
        <p:spPr>
          <a:xfrm>
            <a:off x="5562914" y="3384045"/>
            <a:ext cx="142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04 Groups</a:t>
            </a:r>
            <a:r>
              <a:rPr lang="en-US" sz="1400" kern="0" dirty="0">
                <a:solidFill>
                  <a:prstClr val="black"/>
                </a:solidFill>
              </a:rPr>
              <a:t/>
            </a:r>
            <a:br>
              <a:rPr lang="en-US" sz="1400" kern="0" dirty="0">
                <a:solidFill>
                  <a:prstClr val="black"/>
                </a:solidFill>
              </a:rPr>
            </a:br>
            <a:r>
              <a:rPr lang="en-US" sz="1400" kern="0" dirty="0">
                <a:solidFill>
                  <a:prstClr val="black"/>
                </a:solidFill>
              </a:rPr>
              <a:t>(</a:t>
            </a:r>
            <a:r>
              <a:rPr lang="en-US" sz="1400" i="1" kern="0" dirty="0">
                <a:solidFill>
                  <a:prstClr val="black"/>
                </a:solidFill>
              </a:rPr>
              <a:t>non-gamified</a:t>
            </a:r>
            <a:r>
              <a:rPr lang="en-US" sz="1400" kern="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D0B4B459-D4C4-754F-9E23-9614B5600B71}"/>
              </a:ext>
            </a:extLst>
          </p:cNvPr>
          <p:cNvSpPr/>
          <p:nvPr/>
        </p:nvSpPr>
        <p:spPr>
          <a:xfrm>
            <a:off x="245868" y="5217062"/>
            <a:ext cx="2854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 Week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(11 Nov. 2016 – 18 Nov. 2016)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96419C9C-D63F-1C4D-9746-2DF21C268FA1}"/>
              </a:ext>
            </a:extLst>
          </p:cNvPr>
          <p:cNvSpPr/>
          <p:nvPr/>
        </p:nvSpPr>
        <p:spPr>
          <a:xfrm>
            <a:off x="9082580" y="5142080"/>
            <a:ext cx="2881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 Week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(25 Nov. 2016 – 02 Dec. 2016)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74E5A120-5F9B-FA41-8267-3EEC10A95BB7}"/>
              </a:ext>
            </a:extLst>
          </p:cNvPr>
          <p:cNvSpPr/>
          <p:nvPr/>
        </p:nvSpPr>
        <p:spPr>
          <a:xfrm>
            <a:off x="4725298" y="5217062"/>
            <a:ext cx="2854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 Week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(18 Nov. 2016 – 25 Nov. 2016)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0" name="Left Arrow 79">
            <a:extLst>
              <a:ext uri="{FF2B5EF4-FFF2-40B4-BE49-F238E27FC236}">
                <a16:creationId xmlns="" xmlns:a16="http://schemas.microsoft.com/office/drawing/2014/main" id="{BD7C70EF-1F2F-2B41-A145-1C76C8866073}"/>
              </a:ext>
            </a:extLst>
          </p:cNvPr>
          <p:cNvSpPr/>
          <p:nvPr/>
        </p:nvSpPr>
        <p:spPr>
          <a:xfrm rot="10800000">
            <a:off x="3926915" y="3976184"/>
            <a:ext cx="966489" cy="25306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972ED79-5D65-5940-9374-92B73866A658}"/>
              </a:ext>
            </a:extLst>
          </p:cNvPr>
          <p:cNvSpPr txBox="1"/>
          <p:nvPr/>
        </p:nvSpPr>
        <p:spPr>
          <a:xfrm>
            <a:off x="6899480" y="2274850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09 Groups</a:t>
            </a:r>
            <a:endParaRPr lang="en-US" sz="1400" kern="0" baseline="300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09 masters</a:t>
            </a:r>
            <a:endParaRPr lang="en-US" sz="1400" kern="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30 </a:t>
            </a:r>
            <a:r>
              <a:rPr lang="en-US" sz="1400" kern="0" dirty="0">
                <a:solidFill>
                  <a:prstClr val="black"/>
                </a:solidFill>
              </a:rPr>
              <a:t>apprentices</a:t>
            </a:r>
          </a:p>
        </p:txBody>
      </p:sp>
      <p:graphicFrame>
        <p:nvGraphicFramePr>
          <p:cNvPr id="82" name="Diagram 81">
            <a:extLst>
              <a:ext uri="{FF2B5EF4-FFF2-40B4-BE49-F238E27FC236}">
                <a16:creationId xmlns="" xmlns:a16="http://schemas.microsoft.com/office/drawing/2014/main" id="{55D19F0F-526B-D349-BEE3-83B0AAD0A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10727"/>
              </p:ext>
            </p:extLst>
          </p:nvPr>
        </p:nvGraphicFramePr>
        <p:xfrm>
          <a:off x="5004959" y="1773067"/>
          <a:ext cx="1813213" cy="172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3" name="Left Arrow 82">
            <a:extLst>
              <a:ext uri="{FF2B5EF4-FFF2-40B4-BE49-F238E27FC236}">
                <a16:creationId xmlns="" xmlns:a16="http://schemas.microsoft.com/office/drawing/2014/main" id="{D546AC9B-0854-334A-BF74-48CF2AFBF19C}"/>
              </a:ext>
            </a:extLst>
          </p:cNvPr>
          <p:cNvSpPr/>
          <p:nvPr/>
        </p:nvSpPr>
        <p:spPr>
          <a:xfrm rot="12600000">
            <a:off x="5197011" y="4308695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84" name="Left Arrow 83">
            <a:extLst>
              <a:ext uri="{FF2B5EF4-FFF2-40B4-BE49-F238E27FC236}">
                <a16:creationId xmlns="" xmlns:a16="http://schemas.microsoft.com/office/drawing/2014/main" id="{CE225876-D589-134E-8F81-74D5581BA9F4}"/>
              </a:ext>
            </a:extLst>
          </p:cNvPr>
          <p:cNvSpPr/>
          <p:nvPr/>
        </p:nvSpPr>
        <p:spPr>
          <a:xfrm rot="8100000">
            <a:off x="5220110" y="3710122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80C0544C-1330-AE4A-A5E1-794F049D07D7}"/>
              </a:ext>
            </a:extLst>
          </p:cNvPr>
          <p:cNvSpPr txBox="1"/>
          <p:nvPr/>
        </p:nvSpPr>
        <p:spPr>
          <a:xfrm>
            <a:off x="5644872" y="4229250"/>
            <a:ext cx="135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05 Groups</a:t>
            </a:r>
            <a:r>
              <a:rPr lang="en-US" sz="1400" kern="0" dirty="0">
                <a:solidFill>
                  <a:prstClr val="black"/>
                </a:solidFill>
              </a:rPr>
              <a:t/>
            </a:r>
            <a:br>
              <a:rPr lang="en-US" sz="1400" kern="0" dirty="0">
                <a:solidFill>
                  <a:prstClr val="black"/>
                </a:solidFill>
              </a:rPr>
            </a:br>
            <a:r>
              <a:rPr lang="en-US" sz="1400" kern="0" dirty="0">
                <a:solidFill>
                  <a:prstClr val="black"/>
                </a:solidFill>
              </a:rPr>
              <a:t>(</a:t>
            </a:r>
            <a:r>
              <a:rPr lang="en-US" sz="1400" i="1" kern="0" dirty="0" err="1">
                <a:solidFill>
                  <a:prstClr val="black"/>
                </a:solidFill>
              </a:rPr>
              <a:t>ont</a:t>
            </a:r>
            <a:r>
              <a:rPr lang="en-US" sz="1400" i="1" kern="0" dirty="0">
                <a:solidFill>
                  <a:prstClr val="black"/>
                </a:solidFill>
              </a:rPr>
              <a:t>-gamified</a:t>
            </a:r>
            <a:r>
              <a:rPr lang="en-US" sz="1400" kern="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EAF5AB5C-CB6D-1044-A37B-CE7038F59AF3}"/>
              </a:ext>
            </a:extLst>
          </p:cNvPr>
          <p:cNvSpPr txBox="1"/>
          <p:nvPr/>
        </p:nvSpPr>
        <p:spPr>
          <a:xfrm>
            <a:off x="3419061" y="241266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>
                <a:solidFill>
                  <a:prstClr val="black"/>
                </a:solidFill>
              </a:rPr>
              <a:t>(1)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69AC35CB-8301-F342-94D0-B4B210C2824A}"/>
              </a:ext>
            </a:extLst>
          </p:cNvPr>
          <p:cNvSpPr txBox="1"/>
          <p:nvPr/>
        </p:nvSpPr>
        <p:spPr>
          <a:xfrm>
            <a:off x="3419061" y="390726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>
                <a:solidFill>
                  <a:prstClr val="black"/>
                </a:solidFill>
              </a:rPr>
              <a:t>(2)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2A3F40AF-67BE-9B4A-891F-A8989E4E5705}"/>
              </a:ext>
            </a:extLst>
          </p:cNvPr>
          <p:cNvSpPr txBox="1"/>
          <p:nvPr/>
        </p:nvSpPr>
        <p:spPr>
          <a:xfrm>
            <a:off x="7090306" y="3384045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04 masters</a:t>
            </a:r>
            <a:endParaRPr lang="en-US" sz="1400" kern="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14 </a:t>
            </a:r>
            <a:r>
              <a:rPr lang="en-US" sz="1400" kern="0" dirty="0">
                <a:solidFill>
                  <a:prstClr val="black"/>
                </a:solidFill>
              </a:rPr>
              <a:t>apprentices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2EE7B40B-21CB-944D-A018-CA0F27F6162A}"/>
              </a:ext>
            </a:extLst>
          </p:cNvPr>
          <p:cNvSpPr txBox="1"/>
          <p:nvPr/>
        </p:nvSpPr>
        <p:spPr>
          <a:xfrm>
            <a:off x="7080261" y="4215895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05 masters</a:t>
            </a:r>
            <a:endParaRPr lang="en-US" sz="1400" kern="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16 </a:t>
            </a:r>
            <a:r>
              <a:rPr lang="en-US" sz="1400" kern="0" dirty="0">
                <a:solidFill>
                  <a:prstClr val="black"/>
                </a:solidFill>
              </a:rPr>
              <a:t>apprentices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6FD4B19-D49E-E642-B41D-F6415C2F5E8A}"/>
              </a:ext>
            </a:extLst>
          </p:cNvPr>
          <p:cNvSpPr txBox="1"/>
          <p:nvPr/>
        </p:nvSpPr>
        <p:spPr>
          <a:xfrm>
            <a:off x="3754789" y="3739695"/>
            <a:ext cx="15279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09 Groups</a:t>
            </a:r>
            <a:endParaRPr lang="en-US" sz="1400" kern="0" baseline="300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sz="1400" kern="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09 masters</a:t>
            </a:r>
            <a:endParaRPr lang="en-US" sz="1400" kern="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30 apprentices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graphicFrame>
        <p:nvGraphicFramePr>
          <p:cNvPr id="91" name="Diagram 90">
            <a:extLst>
              <a:ext uri="{FF2B5EF4-FFF2-40B4-BE49-F238E27FC236}">
                <a16:creationId xmlns="" xmlns:a16="http://schemas.microsoft.com/office/drawing/2014/main" id="{154617DA-3F8A-7846-A9D0-52B4EABF9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272640"/>
              </p:ext>
            </p:extLst>
          </p:nvPr>
        </p:nvGraphicFramePr>
        <p:xfrm>
          <a:off x="9091131" y="2329536"/>
          <a:ext cx="2864776" cy="2375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BBD01CB7-5640-524F-AD0E-F263C7AE0C87}"/>
              </a:ext>
            </a:extLst>
          </p:cNvPr>
          <p:cNvSpPr/>
          <p:nvPr/>
        </p:nvSpPr>
        <p:spPr>
          <a:xfrm>
            <a:off x="3375378" y="1910814"/>
            <a:ext cx="5573922" cy="3283226"/>
          </a:xfrm>
          <a:prstGeom prst="roundRect">
            <a:avLst/>
          </a:prstGeom>
          <a:noFill/>
          <a:ln w="76200" cap="flat" cmpd="sng" algn="ctr">
            <a:solidFill>
              <a:srgbClr val="ED7D3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20A84C93-D63F-2341-B91C-E577D69BCDDE}"/>
              </a:ext>
            </a:extLst>
          </p:cNvPr>
          <p:cNvSpPr txBox="1"/>
          <p:nvPr/>
        </p:nvSpPr>
        <p:spPr>
          <a:xfrm>
            <a:off x="914631" y="1411121"/>
            <a:ext cx="151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Pre-test Phase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5EA035B3-D33C-BC45-AC22-0AC2C26C8B01}"/>
              </a:ext>
            </a:extLst>
          </p:cNvPr>
          <p:cNvSpPr txBox="1"/>
          <p:nvPr/>
        </p:nvSpPr>
        <p:spPr>
          <a:xfrm>
            <a:off x="9715602" y="1411121"/>
            <a:ext cx="1595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Post-test Phase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E7CAF443-DF13-8F47-B8FD-80B0042351A9}"/>
              </a:ext>
            </a:extLst>
          </p:cNvPr>
          <p:cNvSpPr txBox="1"/>
          <p:nvPr/>
        </p:nvSpPr>
        <p:spPr>
          <a:xfrm>
            <a:off x="4972939" y="1411121"/>
            <a:ext cx="1945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Intervention Phase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83335" y="1928787"/>
            <a:ext cx="1646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(4 or 5 </a:t>
            </a:r>
            <a:r>
              <a:rPr lang="en-US" sz="1600" dirty="0" smtClean="0">
                <a:solidFill>
                  <a:prstClr val="black"/>
                </a:solidFill>
              </a:rPr>
              <a:t>x </a:t>
            </a:r>
            <a:r>
              <a:rPr lang="en-US" sz="1600" dirty="0">
                <a:solidFill>
                  <a:prstClr val="black"/>
                </a:solidFill>
              </a:rPr>
              <a:t>group)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6190" y="4319996"/>
            <a:ext cx="1582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/>
              <a:t>(P1’, P2’, P3’, P4’)</a:t>
            </a:r>
            <a:endParaRPr lang="en-US" sz="1400"/>
          </a:p>
        </p:txBody>
      </p:sp>
      <p:sp>
        <p:nvSpPr>
          <p:cNvPr id="4" name="Rectangle 3"/>
          <p:cNvSpPr/>
          <p:nvPr/>
        </p:nvSpPr>
        <p:spPr>
          <a:xfrm>
            <a:off x="9922617" y="4317182"/>
            <a:ext cx="1719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>
                <a:latin typeface="Rockwell" panose="02060603020205020403" pitchFamily="18" charset="77"/>
              </a:rPr>
              <a:t>(PA’, PB’, PC’, PD’)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188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82D17F9-B4B4-724D-8E48-B80D50FEC731}"/>
              </a:ext>
            </a:extLst>
          </p:cNvPr>
          <p:cNvSpPr/>
          <p:nvPr/>
        </p:nvSpPr>
        <p:spPr>
          <a:xfrm>
            <a:off x="5293437" y="2900421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C8D62CF-FEC8-7545-ACE2-2717B49B7557}"/>
              </a:ext>
            </a:extLst>
          </p:cNvPr>
          <p:cNvSpPr/>
          <p:nvPr/>
        </p:nvSpPr>
        <p:spPr>
          <a:xfrm>
            <a:off x="5318055" y="2083548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3F57EEA0-7D02-B14B-A738-3F9D9064B1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729185"/>
              </p:ext>
            </p:extLst>
          </p:nvPr>
        </p:nvGraphicFramePr>
        <p:xfrm>
          <a:off x="-2614612" y="1318522"/>
          <a:ext cx="5767534" cy="1936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398D6C-DC58-AD45-9781-6FE921A09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1" y="2657263"/>
            <a:ext cx="380397" cy="39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F16B2C-79E8-C14D-91E3-FAF2E81BF842}"/>
              </a:ext>
            </a:extLst>
          </p:cNvPr>
          <p:cNvSpPr txBox="1"/>
          <p:nvPr/>
        </p:nvSpPr>
        <p:spPr>
          <a:xfrm>
            <a:off x="3333320" y="1422797"/>
            <a:ext cx="1499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62 Participants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xmlns="" id="{79A17ECC-EE3F-7140-A64A-FC8EB42C8A77}"/>
              </a:ext>
            </a:extLst>
          </p:cNvPr>
          <p:cNvSpPr/>
          <p:nvPr/>
        </p:nvSpPr>
        <p:spPr>
          <a:xfrm rot="10800000">
            <a:off x="3852623" y="1190005"/>
            <a:ext cx="657468" cy="255927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56389A-F520-4A4A-859D-3EC3C10E5C98}"/>
              </a:ext>
            </a:extLst>
          </p:cNvPr>
          <p:cNvSpPr txBox="1"/>
          <p:nvPr/>
        </p:nvSpPr>
        <p:spPr>
          <a:xfrm>
            <a:off x="5371587" y="2118249"/>
            <a:ext cx="142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16 Groups</a:t>
            </a:r>
            <a:br>
              <a:rPr lang="en-US" sz="14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non-gamified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3634164-EC9C-EC4A-972A-86A08CCF70FD}"/>
              </a:ext>
            </a:extLst>
          </p:cNvPr>
          <p:cNvSpPr txBox="1"/>
          <p:nvPr/>
        </p:nvSpPr>
        <p:spPr>
          <a:xfrm>
            <a:off x="-490540" y="288607"/>
            <a:ext cx="151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Pre-test phase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E1DFAD4-D922-EC4F-87DB-B0569ADEE8AB}"/>
              </a:ext>
            </a:extLst>
          </p:cNvPr>
          <p:cNvSpPr/>
          <p:nvPr/>
        </p:nvSpPr>
        <p:spPr>
          <a:xfrm>
            <a:off x="-1324390" y="3951266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1 Week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(23 Mar. 2017 – 30 Mar. 2017)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9BEFE07-3D5B-BB4F-BF2B-8CCA1DAAE9C4}"/>
              </a:ext>
            </a:extLst>
          </p:cNvPr>
          <p:cNvSpPr txBox="1"/>
          <p:nvPr/>
        </p:nvSpPr>
        <p:spPr>
          <a:xfrm>
            <a:off x="11141497" y="288607"/>
            <a:ext cx="1595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Post-test phase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3E09BAB-68BD-0240-91A7-55943D8F2477}"/>
              </a:ext>
            </a:extLst>
          </p:cNvPr>
          <p:cNvSpPr/>
          <p:nvPr/>
        </p:nvSpPr>
        <p:spPr>
          <a:xfrm>
            <a:off x="10358590" y="3951266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1 Week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(18 Apr. 2017 – 25 Apr. 2017)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2062243-F3B2-C14D-9AB2-2D8EFC9B411B}"/>
              </a:ext>
            </a:extLst>
          </p:cNvPr>
          <p:cNvSpPr/>
          <p:nvPr/>
        </p:nvSpPr>
        <p:spPr>
          <a:xfrm>
            <a:off x="4374216" y="3951266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2 Week &amp; 4 Days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(31 Mar. 2017 – 18 Apr. 2017)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FBEA178-3FAB-7848-A437-C85453F66024}"/>
              </a:ext>
            </a:extLst>
          </p:cNvPr>
          <p:cNvSpPr txBox="1"/>
          <p:nvPr/>
        </p:nvSpPr>
        <p:spPr>
          <a:xfrm>
            <a:off x="4988391" y="288607"/>
            <a:ext cx="1945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Intervention phase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xmlns="" id="{F6F235A8-ADAD-7F4B-89C5-3D73E52A80F4}"/>
              </a:ext>
            </a:extLst>
          </p:cNvPr>
          <p:cNvSpPr/>
          <p:nvPr/>
        </p:nvSpPr>
        <p:spPr>
          <a:xfrm rot="10800000">
            <a:off x="3735588" y="2710388"/>
            <a:ext cx="966489" cy="25306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27DF1D2-262F-274B-A356-83D480DC0AF9}"/>
              </a:ext>
            </a:extLst>
          </p:cNvPr>
          <p:cNvSpPr txBox="1"/>
          <p:nvPr/>
        </p:nvSpPr>
        <p:spPr>
          <a:xfrm>
            <a:off x="6708153" y="1009054"/>
            <a:ext cx="16321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31 Groups</a:t>
            </a:r>
            <a:endParaRPr lang="en-US" sz="1400" baseline="30000" dirty="0">
              <a:solidFill>
                <a:prstClr val="black"/>
              </a:solidFill>
              <a:latin typeface="Rockwell" panose="02060603020205020403"/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31 apprentices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xmlns="" id="{21A55CA6-5FFF-C44C-9F47-05A88D311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020742"/>
              </p:ext>
            </p:extLst>
          </p:nvPr>
        </p:nvGraphicFramePr>
        <p:xfrm>
          <a:off x="4813632" y="507271"/>
          <a:ext cx="1813213" cy="172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9" name="Left Arrow 18">
            <a:extLst>
              <a:ext uri="{FF2B5EF4-FFF2-40B4-BE49-F238E27FC236}">
                <a16:creationId xmlns:a16="http://schemas.microsoft.com/office/drawing/2014/main" xmlns="" id="{4638F79D-65CF-4D4D-BD6E-4D0D283465B2}"/>
              </a:ext>
            </a:extLst>
          </p:cNvPr>
          <p:cNvSpPr/>
          <p:nvPr/>
        </p:nvSpPr>
        <p:spPr>
          <a:xfrm rot="12600000">
            <a:off x="5005684" y="3042899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xmlns="" id="{3E67B5C0-BC0C-8544-8938-9491709752A7}"/>
              </a:ext>
            </a:extLst>
          </p:cNvPr>
          <p:cNvSpPr/>
          <p:nvPr/>
        </p:nvSpPr>
        <p:spPr>
          <a:xfrm rot="8100000">
            <a:off x="5028783" y="2444326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8732950-3908-B94E-92FD-EEBEC9851107}"/>
              </a:ext>
            </a:extLst>
          </p:cNvPr>
          <p:cNvSpPr txBox="1"/>
          <p:nvPr/>
        </p:nvSpPr>
        <p:spPr>
          <a:xfrm>
            <a:off x="5453545" y="2963454"/>
            <a:ext cx="135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15 Groups</a:t>
            </a:r>
            <a:br>
              <a:rPr lang="en-US" sz="14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(</a:t>
            </a:r>
            <a:r>
              <a:rPr lang="en-US" sz="1400" i="1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-gamified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05C7A6F-2941-B64C-8D20-3A86240FB902}"/>
              </a:ext>
            </a:extLst>
          </p:cNvPr>
          <p:cNvSpPr txBox="1"/>
          <p:nvPr/>
        </p:nvSpPr>
        <p:spPr>
          <a:xfrm>
            <a:off x="3227734" y="114686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(1)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3D96759-7756-A84A-AF6B-D3D2BA83362C}"/>
              </a:ext>
            </a:extLst>
          </p:cNvPr>
          <p:cNvSpPr txBox="1"/>
          <p:nvPr/>
        </p:nvSpPr>
        <p:spPr>
          <a:xfrm>
            <a:off x="3227734" y="264146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A634A05-6B5D-6F4B-BC49-1474D2D99BF0}"/>
              </a:ext>
            </a:extLst>
          </p:cNvPr>
          <p:cNvSpPr txBox="1"/>
          <p:nvPr/>
        </p:nvSpPr>
        <p:spPr>
          <a:xfrm>
            <a:off x="6898979" y="2118249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16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16 apprentices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B295984-C746-5140-B62D-F61C7F4B9C53}"/>
              </a:ext>
            </a:extLst>
          </p:cNvPr>
          <p:cNvSpPr txBox="1"/>
          <p:nvPr/>
        </p:nvSpPr>
        <p:spPr>
          <a:xfrm>
            <a:off x="6888934" y="2950099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15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15 apprentices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B20966C-458E-4F49-B8B3-00ED5BB2F965}"/>
              </a:ext>
            </a:extLst>
          </p:cNvPr>
          <p:cNvSpPr txBox="1"/>
          <p:nvPr/>
        </p:nvSpPr>
        <p:spPr>
          <a:xfrm>
            <a:off x="3563462" y="2473899"/>
            <a:ext cx="1632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31 Groups</a:t>
            </a:r>
            <a:endParaRPr lang="en-US" sz="1400" baseline="30000" dirty="0">
              <a:solidFill>
                <a:prstClr val="black"/>
              </a:solidFill>
              <a:latin typeface="Rockwell" panose="02060603020205020403"/>
            </a:endParaRPr>
          </a:p>
          <a:p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31 apprentices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xmlns="" id="{20E05410-34F4-384A-BE62-F0C6685A9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68040"/>
              </p:ext>
            </p:extLst>
          </p:nvPr>
        </p:nvGraphicFramePr>
        <p:xfrm>
          <a:off x="8783003" y="1474793"/>
          <a:ext cx="6312619" cy="162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D8FD2D23-AC6C-DA46-ABEF-3F68CE30B7C8}"/>
              </a:ext>
            </a:extLst>
          </p:cNvPr>
          <p:cNvSpPr/>
          <p:nvPr/>
        </p:nvSpPr>
        <p:spPr>
          <a:xfrm>
            <a:off x="3184051" y="645018"/>
            <a:ext cx="5573922" cy="3283226"/>
          </a:xfrm>
          <a:prstGeom prst="roundRect">
            <a:avLst/>
          </a:prstGeom>
          <a:noFill/>
          <a:ln w="76200" cap="flat" cmpd="sng" algn="ctr">
            <a:solidFill>
              <a:srgbClr val="ED7D3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B9A52CA-FCFF-CA42-9379-DFCC9033058D}"/>
              </a:ext>
            </a:extLst>
          </p:cNvPr>
          <p:cNvSpPr/>
          <p:nvPr/>
        </p:nvSpPr>
        <p:spPr>
          <a:xfrm>
            <a:off x="8959567" y="3010801"/>
            <a:ext cx="1645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2 Hours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(18 Apr. 2017)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xmlns="" id="{928CBB6A-D807-B445-9442-7ED8D82D578A}"/>
              </a:ext>
            </a:extLst>
          </p:cNvPr>
          <p:cNvSpPr/>
          <p:nvPr/>
        </p:nvSpPr>
        <p:spPr>
          <a:xfrm rot="5400000">
            <a:off x="11769390" y="602013"/>
            <a:ext cx="314812" cy="633764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110972B2-2237-3245-84AC-1A4F20415013}"/>
              </a:ext>
            </a:extLst>
          </p:cNvPr>
          <p:cNvSpPr/>
          <p:nvPr/>
        </p:nvSpPr>
        <p:spPr>
          <a:xfrm rot="5400000">
            <a:off x="97721" y="918953"/>
            <a:ext cx="314812" cy="573948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277E4DA-C3F3-5045-AB26-DCFDA03AA1A8}"/>
              </a:ext>
            </a:extLst>
          </p:cNvPr>
          <p:cNvSpPr/>
          <p:nvPr/>
        </p:nvSpPr>
        <p:spPr>
          <a:xfrm>
            <a:off x="711311" y="3010801"/>
            <a:ext cx="1657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2 Hours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(30 Mar. 2017)</a:t>
            </a:r>
          </a:p>
        </p:txBody>
      </p:sp>
    </p:spTree>
    <p:extLst>
      <p:ext uri="{BB962C8B-B14F-4D97-AF65-F5344CB8AC3E}">
        <p14:creationId xmlns:p14="http://schemas.microsoft.com/office/powerpoint/2010/main" val="383914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E3EA73A-F83C-FD4F-A580-3C6328A1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/>
              <a:t>1</a:t>
            </a:r>
            <a:r>
              <a:rPr lang="en-US" cap="none" baseline="30000"/>
              <a:t>st</a:t>
            </a:r>
            <a:r>
              <a:rPr lang="en-US" cap="none"/>
              <a:t> Emp. Study: Experiment Design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CF07BCFD-B3BC-F44F-B8D0-D82175E7F97E}"/>
              </a:ext>
            </a:extLst>
          </p:cNvPr>
          <p:cNvSpPr/>
          <p:nvPr/>
        </p:nvSpPr>
        <p:spPr>
          <a:xfrm>
            <a:off x="5484764" y="4166217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357C3041-9E55-C147-832E-4706721DE78A}"/>
              </a:ext>
            </a:extLst>
          </p:cNvPr>
          <p:cNvSpPr/>
          <p:nvPr/>
        </p:nvSpPr>
        <p:spPr>
          <a:xfrm>
            <a:off x="5509382" y="3349344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graphicFrame>
        <p:nvGraphicFramePr>
          <p:cNvPr id="71" name="Diagram 70">
            <a:extLst>
              <a:ext uri="{FF2B5EF4-FFF2-40B4-BE49-F238E27FC236}">
                <a16:creationId xmlns="" xmlns:a16="http://schemas.microsoft.com/office/drawing/2014/main" id="{8A64FAB4-5218-F44A-92B3-460BC5CDD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08929"/>
              </p:ext>
            </p:extLst>
          </p:nvPr>
        </p:nvGraphicFramePr>
        <p:xfrm>
          <a:off x="214923" y="2329537"/>
          <a:ext cx="2916647" cy="237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2" name="Picture 71">
            <a:extLst>
              <a:ext uri="{FF2B5EF4-FFF2-40B4-BE49-F238E27FC236}">
                <a16:creationId xmlns="" xmlns:a16="http://schemas.microsoft.com/office/drawing/2014/main" id="{C0449014-9A25-FA40-947C-59F1F854C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8528" y="3923059"/>
            <a:ext cx="380397" cy="39693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EC90307-9718-2B47-8844-8F30B55F6FEE}"/>
              </a:ext>
            </a:extLst>
          </p:cNvPr>
          <p:cNvSpPr txBox="1"/>
          <p:nvPr/>
        </p:nvSpPr>
        <p:spPr>
          <a:xfrm>
            <a:off x="3524647" y="2688593"/>
            <a:ext cx="1499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>
                <a:solidFill>
                  <a:prstClr val="black"/>
                </a:solidFill>
              </a:rPr>
              <a:t>62 Participants</a:t>
            </a:r>
          </a:p>
        </p:txBody>
      </p:sp>
      <p:sp>
        <p:nvSpPr>
          <p:cNvPr id="75" name="Left Arrow 74">
            <a:extLst>
              <a:ext uri="{FF2B5EF4-FFF2-40B4-BE49-F238E27FC236}">
                <a16:creationId xmlns="" xmlns:a16="http://schemas.microsoft.com/office/drawing/2014/main" id="{52A0A122-2ECB-E343-86C1-A6E01E14803C}"/>
              </a:ext>
            </a:extLst>
          </p:cNvPr>
          <p:cNvSpPr/>
          <p:nvPr/>
        </p:nvSpPr>
        <p:spPr>
          <a:xfrm rot="10800000">
            <a:off x="4043950" y="2455801"/>
            <a:ext cx="657468" cy="255927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white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16042BD-AC38-0A47-9706-F12E6A21F342}"/>
              </a:ext>
            </a:extLst>
          </p:cNvPr>
          <p:cNvSpPr txBox="1"/>
          <p:nvPr/>
        </p:nvSpPr>
        <p:spPr>
          <a:xfrm>
            <a:off x="5562914" y="3384045"/>
            <a:ext cx="142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>
                <a:solidFill>
                  <a:prstClr val="black"/>
                </a:solidFill>
              </a:rPr>
              <a:t>16 Groups</a:t>
            </a:r>
            <a:br>
              <a:rPr lang="en-US" sz="1400" kern="0">
                <a:solidFill>
                  <a:prstClr val="black"/>
                </a:solidFill>
              </a:rPr>
            </a:br>
            <a:r>
              <a:rPr lang="en-US" sz="1400" kern="0">
                <a:solidFill>
                  <a:prstClr val="black"/>
                </a:solidFill>
              </a:rPr>
              <a:t>(</a:t>
            </a:r>
            <a:r>
              <a:rPr lang="en-US" sz="1400" i="1" kern="0">
                <a:solidFill>
                  <a:prstClr val="black"/>
                </a:solidFill>
              </a:rPr>
              <a:t>non-gamified</a:t>
            </a:r>
            <a:r>
              <a:rPr lang="en-US" sz="1400" kern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D0B4B459-D4C4-754F-9E23-9614B5600B71}"/>
              </a:ext>
            </a:extLst>
          </p:cNvPr>
          <p:cNvSpPr/>
          <p:nvPr/>
        </p:nvSpPr>
        <p:spPr>
          <a:xfrm>
            <a:off x="79701" y="5217062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kern="0">
                <a:solidFill>
                  <a:prstClr val="black"/>
                </a:solidFill>
              </a:rPr>
              <a:t>1 Week</a:t>
            </a:r>
            <a:br>
              <a:rPr lang="en-US" sz="1600" kern="0">
                <a:solidFill>
                  <a:prstClr val="black"/>
                </a:solidFill>
              </a:rPr>
            </a:br>
            <a:r>
              <a:rPr lang="en-US" sz="1600" kern="0">
                <a:solidFill>
                  <a:prstClr val="black"/>
                </a:solidFill>
              </a:rPr>
              <a:t>(23 Mar. 2017 – 30 Mar. 2017)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96419C9C-D63F-1C4D-9746-2DF21C268FA1}"/>
              </a:ext>
            </a:extLst>
          </p:cNvPr>
          <p:cNvSpPr/>
          <p:nvPr/>
        </p:nvSpPr>
        <p:spPr>
          <a:xfrm>
            <a:off x="8942798" y="5142080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</a:rPr>
              <a:t>1 Week</a:t>
            </a:r>
            <a:br>
              <a:rPr lang="en-US" sz="1600" kern="0" dirty="0">
                <a:solidFill>
                  <a:prstClr val="black"/>
                </a:solidFill>
              </a:rPr>
            </a:br>
            <a:r>
              <a:rPr lang="en-US" sz="1600" kern="0" dirty="0">
                <a:solidFill>
                  <a:prstClr val="black"/>
                </a:solidFill>
              </a:rPr>
              <a:t>(18 Apr. 2017 – 25 Apr. 2017)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74E5A120-5F9B-FA41-8267-3EEC10A95BB7}"/>
              </a:ext>
            </a:extLst>
          </p:cNvPr>
          <p:cNvSpPr/>
          <p:nvPr/>
        </p:nvSpPr>
        <p:spPr>
          <a:xfrm>
            <a:off x="4565543" y="5217062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kern="0">
                <a:solidFill>
                  <a:prstClr val="black"/>
                </a:solidFill>
              </a:rPr>
              <a:t>2 Week &amp; 4 Days</a:t>
            </a:r>
            <a:br>
              <a:rPr lang="en-US" sz="1600" kern="0">
                <a:solidFill>
                  <a:prstClr val="black"/>
                </a:solidFill>
              </a:rPr>
            </a:br>
            <a:r>
              <a:rPr lang="en-US" sz="1600" kern="0">
                <a:solidFill>
                  <a:prstClr val="black"/>
                </a:solidFill>
              </a:rPr>
              <a:t>(31 Mar. 2017 – 18 Apr. 2017)</a:t>
            </a:r>
          </a:p>
        </p:txBody>
      </p:sp>
      <p:sp>
        <p:nvSpPr>
          <p:cNvPr id="80" name="Left Arrow 79">
            <a:extLst>
              <a:ext uri="{FF2B5EF4-FFF2-40B4-BE49-F238E27FC236}">
                <a16:creationId xmlns="" xmlns:a16="http://schemas.microsoft.com/office/drawing/2014/main" id="{BD7C70EF-1F2F-2B41-A145-1C76C8866073}"/>
              </a:ext>
            </a:extLst>
          </p:cNvPr>
          <p:cNvSpPr/>
          <p:nvPr/>
        </p:nvSpPr>
        <p:spPr>
          <a:xfrm rot="10800000">
            <a:off x="3926915" y="3976184"/>
            <a:ext cx="966489" cy="25306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972ED79-5D65-5940-9374-92B73866A658}"/>
              </a:ext>
            </a:extLst>
          </p:cNvPr>
          <p:cNvSpPr txBox="1"/>
          <p:nvPr/>
        </p:nvSpPr>
        <p:spPr>
          <a:xfrm>
            <a:off x="6899480" y="2274850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</a:rPr>
              <a:t>31 </a:t>
            </a:r>
            <a:r>
              <a:rPr lang="en-US" sz="1400" kern="0" dirty="0" smtClean="0">
                <a:solidFill>
                  <a:prstClr val="black"/>
                </a:solidFill>
              </a:rPr>
              <a:t>Groups</a:t>
            </a:r>
            <a:endParaRPr lang="en-US" sz="1400" kern="0" baseline="300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/>
                </a:solidFill>
              </a:rPr>
              <a:t>31 masters</a:t>
            </a: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/>
                </a:solidFill>
              </a:rPr>
              <a:t>31 apprentices</a:t>
            </a:r>
          </a:p>
        </p:txBody>
      </p:sp>
      <p:graphicFrame>
        <p:nvGraphicFramePr>
          <p:cNvPr id="82" name="Diagram 81">
            <a:extLst>
              <a:ext uri="{FF2B5EF4-FFF2-40B4-BE49-F238E27FC236}">
                <a16:creationId xmlns="" xmlns:a16="http://schemas.microsoft.com/office/drawing/2014/main" id="{55D19F0F-526B-D349-BEE3-83B0AAD0A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4490732"/>
              </p:ext>
            </p:extLst>
          </p:nvPr>
        </p:nvGraphicFramePr>
        <p:xfrm>
          <a:off x="5004959" y="1773067"/>
          <a:ext cx="1813213" cy="172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3" name="Left Arrow 82">
            <a:extLst>
              <a:ext uri="{FF2B5EF4-FFF2-40B4-BE49-F238E27FC236}">
                <a16:creationId xmlns="" xmlns:a16="http://schemas.microsoft.com/office/drawing/2014/main" id="{D546AC9B-0854-334A-BF74-48CF2AFBF19C}"/>
              </a:ext>
            </a:extLst>
          </p:cNvPr>
          <p:cNvSpPr/>
          <p:nvPr/>
        </p:nvSpPr>
        <p:spPr>
          <a:xfrm rot="12600000">
            <a:off x="5197011" y="4308695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84" name="Left Arrow 83">
            <a:extLst>
              <a:ext uri="{FF2B5EF4-FFF2-40B4-BE49-F238E27FC236}">
                <a16:creationId xmlns="" xmlns:a16="http://schemas.microsoft.com/office/drawing/2014/main" id="{CE225876-D589-134E-8F81-74D5581BA9F4}"/>
              </a:ext>
            </a:extLst>
          </p:cNvPr>
          <p:cNvSpPr/>
          <p:nvPr/>
        </p:nvSpPr>
        <p:spPr>
          <a:xfrm rot="8100000">
            <a:off x="5220110" y="3710122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80C0544C-1330-AE4A-A5E1-794F049D07D7}"/>
              </a:ext>
            </a:extLst>
          </p:cNvPr>
          <p:cNvSpPr txBox="1"/>
          <p:nvPr/>
        </p:nvSpPr>
        <p:spPr>
          <a:xfrm>
            <a:off x="5644872" y="4229250"/>
            <a:ext cx="135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>
                <a:solidFill>
                  <a:prstClr val="black"/>
                </a:solidFill>
              </a:rPr>
              <a:t>15 Groups</a:t>
            </a:r>
            <a:br>
              <a:rPr lang="en-US" sz="1400" kern="0">
                <a:solidFill>
                  <a:prstClr val="black"/>
                </a:solidFill>
              </a:rPr>
            </a:br>
            <a:r>
              <a:rPr lang="en-US" sz="1400" kern="0">
                <a:solidFill>
                  <a:prstClr val="black"/>
                </a:solidFill>
              </a:rPr>
              <a:t>(</a:t>
            </a:r>
            <a:r>
              <a:rPr lang="en-US" sz="1400" i="1" kern="0" err="1">
                <a:solidFill>
                  <a:prstClr val="black"/>
                </a:solidFill>
              </a:rPr>
              <a:t>ont</a:t>
            </a:r>
            <a:r>
              <a:rPr lang="en-US" sz="1400" i="1" kern="0">
                <a:solidFill>
                  <a:prstClr val="black"/>
                </a:solidFill>
              </a:rPr>
              <a:t>-gamified</a:t>
            </a:r>
            <a:r>
              <a:rPr lang="en-US" sz="1400" kern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EAF5AB5C-CB6D-1044-A37B-CE7038F59AF3}"/>
              </a:ext>
            </a:extLst>
          </p:cNvPr>
          <p:cNvSpPr txBox="1"/>
          <p:nvPr/>
        </p:nvSpPr>
        <p:spPr>
          <a:xfrm>
            <a:off x="3419061" y="241266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>
                <a:solidFill>
                  <a:prstClr val="black"/>
                </a:solidFill>
              </a:rPr>
              <a:t>(1)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69AC35CB-8301-F342-94D0-B4B210C2824A}"/>
              </a:ext>
            </a:extLst>
          </p:cNvPr>
          <p:cNvSpPr txBox="1"/>
          <p:nvPr/>
        </p:nvSpPr>
        <p:spPr>
          <a:xfrm>
            <a:off x="3419061" y="390726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>
                <a:solidFill>
                  <a:prstClr val="black"/>
                </a:solidFill>
              </a:rPr>
              <a:t>(2)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2A3F40AF-67BE-9B4A-891F-A8989E4E5705}"/>
              </a:ext>
            </a:extLst>
          </p:cNvPr>
          <p:cNvSpPr txBox="1"/>
          <p:nvPr/>
        </p:nvSpPr>
        <p:spPr>
          <a:xfrm>
            <a:off x="7090306" y="3384045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prstClr val="black"/>
                </a:solidFill>
              </a:rPr>
              <a:t>16 masters</a:t>
            </a: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prstClr val="black"/>
                </a:solidFill>
              </a:rPr>
              <a:t>16 apprentices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2EE7B40B-21CB-944D-A018-CA0F27F6162A}"/>
              </a:ext>
            </a:extLst>
          </p:cNvPr>
          <p:cNvSpPr txBox="1"/>
          <p:nvPr/>
        </p:nvSpPr>
        <p:spPr>
          <a:xfrm>
            <a:off x="7080261" y="4215895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prstClr val="black"/>
                </a:solidFill>
              </a:rPr>
              <a:t>15 masters</a:t>
            </a: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prstClr val="black"/>
                </a:solidFill>
              </a:rPr>
              <a:t>15 apprentices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6FD4B19-D49E-E642-B41D-F6415C2F5E8A}"/>
              </a:ext>
            </a:extLst>
          </p:cNvPr>
          <p:cNvSpPr txBox="1"/>
          <p:nvPr/>
        </p:nvSpPr>
        <p:spPr>
          <a:xfrm>
            <a:off x="3754789" y="3739695"/>
            <a:ext cx="1632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kern="0">
                <a:solidFill>
                  <a:prstClr val="black"/>
                </a:solidFill>
              </a:rPr>
              <a:t>31 Groups</a:t>
            </a:r>
            <a:endParaRPr lang="en-US" sz="1400" kern="0" baseline="30000">
              <a:solidFill>
                <a:prstClr val="black"/>
              </a:solidFill>
            </a:endParaRPr>
          </a:p>
          <a:p>
            <a:pPr>
              <a:defRPr/>
            </a:pPr>
            <a:endParaRPr lang="en-US" sz="1400" kern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prstClr val="black"/>
                </a:solidFill>
              </a:rPr>
              <a:t>31 masters</a:t>
            </a:r>
          </a:p>
          <a:p>
            <a:pPr marL="117475" indent="-117475">
              <a:buFont typeface="Arial" panose="020B0604020202020204" pitchFamily="34" charset="0"/>
              <a:buChar char="•"/>
              <a:defRPr/>
            </a:pPr>
            <a:r>
              <a:rPr lang="en-US" sz="1400" kern="0">
                <a:solidFill>
                  <a:prstClr val="black"/>
                </a:solidFill>
              </a:rPr>
              <a:t>31 apprentices</a:t>
            </a:r>
          </a:p>
        </p:txBody>
      </p:sp>
      <p:graphicFrame>
        <p:nvGraphicFramePr>
          <p:cNvPr id="91" name="Diagram 90">
            <a:extLst>
              <a:ext uri="{FF2B5EF4-FFF2-40B4-BE49-F238E27FC236}">
                <a16:creationId xmlns="" xmlns:a16="http://schemas.microsoft.com/office/drawing/2014/main" id="{154617DA-3F8A-7846-A9D0-52B4EABF9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20300"/>
              </p:ext>
            </p:extLst>
          </p:nvPr>
        </p:nvGraphicFramePr>
        <p:xfrm>
          <a:off x="9091131" y="2329536"/>
          <a:ext cx="2864776" cy="2375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BBD01CB7-5640-524F-AD0E-F263C7AE0C87}"/>
              </a:ext>
            </a:extLst>
          </p:cNvPr>
          <p:cNvSpPr/>
          <p:nvPr/>
        </p:nvSpPr>
        <p:spPr>
          <a:xfrm>
            <a:off x="3375378" y="1910814"/>
            <a:ext cx="5573922" cy="3283226"/>
          </a:xfrm>
          <a:prstGeom prst="roundRect">
            <a:avLst/>
          </a:prstGeom>
          <a:noFill/>
          <a:ln w="76200" cap="flat" cmpd="sng" algn="ctr">
            <a:solidFill>
              <a:srgbClr val="ED7D3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F798E5F3-5F9D-8041-A487-D40F29A759E5}"/>
              </a:ext>
            </a:extLst>
          </p:cNvPr>
          <p:cNvSpPr/>
          <p:nvPr/>
        </p:nvSpPr>
        <p:spPr>
          <a:xfrm>
            <a:off x="10785413" y="2344386"/>
            <a:ext cx="8103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kern="0">
                <a:solidFill>
                  <a:prstClr val="black"/>
                </a:solidFill>
              </a:rPr>
              <a:t>2 Hours</a:t>
            </a:r>
            <a:br>
              <a:rPr lang="en-US" sz="1050" kern="0">
                <a:solidFill>
                  <a:prstClr val="black"/>
                </a:solidFill>
              </a:rPr>
            </a:br>
            <a:r>
              <a:rPr lang="en-US" sz="1050" kern="0">
                <a:solidFill>
                  <a:prstClr val="black"/>
                </a:solidFill>
              </a:rPr>
              <a:t>(18 Apr.)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C43412C1-483C-AA42-A071-FB1D3792FE5E}"/>
              </a:ext>
            </a:extLst>
          </p:cNvPr>
          <p:cNvSpPr/>
          <p:nvPr/>
        </p:nvSpPr>
        <p:spPr>
          <a:xfrm>
            <a:off x="2286499" y="4068848"/>
            <a:ext cx="7986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050" kern="0">
                <a:solidFill>
                  <a:prstClr val="black"/>
                </a:solidFill>
              </a:rPr>
              <a:t>2 Hours</a:t>
            </a:r>
            <a:br>
              <a:rPr lang="en-US" sz="1050" kern="0">
                <a:solidFill>
                  <a:prstClr val="black"/>
                </a:solidFill>
              </a:rPr>
            </a:br>
            <a:r>
              <a:rPr lang="en-US" sz="1050" kern="0">
                <a:solidFill>
                  <a:prstClr val="black"/>
                </a:solidFill>
              </a:rPr>
              <a:t>(30 Mar.)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20A84C93-D63F-2341-B91C-E577D69BCDDE}"/>
              </a:ext>
            </a:extLst>
          </p:cNvPr>
          <p:cNvSpPr txBox="1"/>
          <p:nvPr/>
        </p:nvSpPr>
        <p:spPr>
          <a:xfrm>
            <a:off x="914631" y="1411121"/>
            <a:ext cx="151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Pre-test Phase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5EA035B3-D33C-BC45-AC22-0AC2C26C8B01}"/>
              </a:ext>
            </a:extLst>
          </p:cNvPr>
          <p:cNvSpPr txBox="1"/>
          <p:nvPr/>
        </p:nvSpPr>
        <p:spPr>
          <a:xfrm>
            <a:off x="9715602" y="1411121"/>
            <a:ext cx="1595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Post-test Phase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E7CAF443-DF13-8F47-B8FD-80B0042351A9}"/>
              </a:ext>
            </a:extLst>
          </p:cNvPr>
          <p:cNvSpPr txBox="1"/>
          <p:nvPr/>
        </p:nvSpPr>
        <p:spPr>
          <a:xfrm>
            <a:off x="4972939" y="1411121"/>
            <a:ext cx="1945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Intervention Phase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83335" y="1928787"/>
            <a:ext cx="1231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(2 </a:t>
            </a:r>
            <a:r>
              <a:rPr lang="en-US" sz="1600" dirty="0" smtClean="0">
                <a:solidFill>
                  <a:prstClr val="black"/>
                </a:solidFill>
              </a:rPr>
              <a:t>x </a:t>
            </a:r>
            <a:r>
              <a:rPr lang="en-US" sz="1600" dirty="0">
                <a:solidFill>
                  <a:prstClr val="black"/>
                </a:solidFill>
              </a:rPr>
              <a:t>group)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7406" y="3375221"/>
            <a:ext cx="519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>
                <a:latin typeface="Rockwell" panose="02060603020205020403" pitchFamily="18" charset="77"/>
              </a:rPr>
              <a:t>(P1)</a:t>
            </a:r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2061919" y="4371737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 smtClean="0">
                <a:latin typeface="Rockwell" panose="02060603020205020403" pitchFamily="18" charset="77"/>
              </a:rPr>
              <a:t>(</a:t>
            </a:r>
            <a:r>
              <a:rPr lang="en-US" sz="1400" dirty="0">
                <a:latin typeface="Rockwell" panose="02060603020205020403" pitchFamily="18" charset="77"/>
              </a:rPr>
              <a:t>p</a:t>
            </a:r>
            <a:r>
              <a:rPr lang="en-US" sz="1400" dirty="0" smtClean="0">
                <a:latin typeface="Rockwell" panose="02060603020205020403" pitchFamily="18" charset="77"/>
              </a:rPr>
              <a:t>1a)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10473468" y="2702880"/>
            <a:ext cx="644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smtClean="0">
                <a:latin typeface="Rockwell" panose="02060603020205020403" pitchFamily="18" charset="77"/>
              </a:rPr>
              <a:t>(p1b)</a:t>
            </a:r>
            <a:endParaRPr lang="en-US" sz="1400" dirty="0"/>
          </a:p>
        </p:txBody>
      </p:sp>
      <p:sp>
        <p:nvSpPr>
          <p:cNvPr id="36" name="Rectangle 35"/>
          <p:cNvSpPr/>
          <p:nvPr/>
        </p:nvSpPr>
        <p:spPr>
          <a:xfrm>
            <a:off x="10855924" y="4255580"/>
            <a:ext cx="793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latin typeface="Rockwell" panose="02060603020205020403" pitchFamily="18" charset="77"/>
              </a:rPr>
              <a:t>(</a:t>
            </a:r>
            <a:r>
              <a:rPr lang="en-US" sz="1400" dirty="0" smtClean="0">
                <a:latin typeface="Rockwell" panose="02060603020205020403" pitchFamily="18" charset="77"/>
              </a:rPr>
              <a:t>PA,PB)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9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C2752FA-EE26-5F4C-8200-ACC5F6FE80FB}"/>
              </a:ext>
            </a:extLst>
          </p:cNvPr>
          <p:cNvSpPr/>
          <p:nvPr/>
        </p:nvSpPr>
        <p:spPr>
          <a:xfrm>
            <a:off x="5293437" y="2900421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1B7E2E-0ADD-244E-B1D2-B14EBCFA392E}"/>
              </a:ext>
            </a:extLst>
          </p:cNvPr>
          <p:cNvSpPr/>
          <p:nvPr/>
        </p:nvSpPr>
        <p:spPr>
          <a:xfrm>
            <a:off x="5318055" y="2083548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DB6DCFC7-7BC3-5044-843B-AAB1C86F2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704336"/>
              </p:ext>
            </p:extLst>
          </p:nvPr>
        </p:nvGraphicFramePr>
        <p:xfrm>
          <a:off x="-2614612" y="1318522"/>
          <a:ext cx="5767534" cy="1936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C9D2BE-F4E7-5540-84EE-DF44A8F75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1" y="2657263"/>
            <a:ext cx="380397" cy="39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BFB5C79-6D33-3B4D-8D00-66328F01DF2B}"/>
              </a:ext>
            </a:extLst>
          </p:cNvPr>
          <p:cNvSpPr txBox="1"/>
          <p:nvPr/>
        </p:nvSpPr>
        <p:spPr>
          <a:xfrm>
            <a:off x="3333320" y="1422797"/>
            <a:ext cx="1499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58 Participants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xmlns="" id="{757F47C6-E215-FC44-8AC6-F99AA8796F48}"/>
              </a:ext>
            </a:extLst>
          </p:cNvPr>
          <p:cNvSpPr/>
          <p:nvPr/>
        </p:nvSpPr>
        <p:spPr>
          <a:xfrm rot="10800000">
            <a:off x="3852623" y="1190005"/>
            <a:ext cx="657468" cy="255927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08D56C-ABD6-EE4C-A92C-A711162292AD}"/>
              </a:ext>
            </a:extLst>
          </p:cNvPr>
          <p:cNvSpPr txBox="1"/>
          <p:nvPr/>
        </p:nvSpPr>
        <p:spPr>
          <a:xfrm>
            <a:off x="5371587" y="2118249"/>
            <a:ext cx="142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11 Groups</a:t>
            </a:r>
            <a:br>
              <a:rPr lang="en-US" sz="14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non-gamified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EBD3B2-2730-DF43-8EC0-D1A057A7861B}"/>
              </a:ext>
            </a:extLst>
          </p:cNvPr>
          <p:cNvSpPr txBox="1"/>
          <p:nvPr/>
        </p:nvSpPr>
        <p:spPr>
          <a:xfrm>
            <a:off x="-490540" y="288607"/>
            <a:ext cx="151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Pre-test phase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B76614-3BE4-124A-BBB3-EB4230245329}"/>
              </a:ext>
            </a:extLst>
          </p:cNvPr>
          <p:cNvSpPr/>
          <p:nvPr/>
        </p:nvSpPr>
        <p:spPr>
          <a:xfrm>
            <a:off x="-1311566" y="3951266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1 Week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(18 Apr. 2017 – 25 Apr. 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1AE8A8D-953C-B641-B759-C95125237F68}"/>
              </a:ext>
            </a:extLst>
          </p:cNvPr>
          <p:cNvSpPr txBox="1"/>
          <p:nvPr/>
        </p:nvSpPr>
        <p:spPr>
          <a:xfrm>
            <a:off x="11141497" y="288607"/>
            <a:ext cx="1595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Post-test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0C9CA01-48EB-7D43-90EE-E98A17B0D9DD}"/>
              </a:ext>
            </a:extLst>
          </p:cNvPr>
          <p:cNvSpPr/>
          <p:nvPr/>
        </p:nvSpPr>
        <p:spPr>
          <a:xfrm>
            <a:off x="10374620" y="3951266"/>
            <a:ext cx="3129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1 Week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(09 May 2017 – 16 May 2017)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C76EB70-ECC2-0D4B-A141-4A66C1702F28}"/>
              </a:ext>
            </a:extLst>
          </p:cNvPr>
          <p:cNvSpPr/>
          <p:nvPr/>
        </p:nvSpPr>
        <p:spPr>
          <a:xfrm>
            <a:off x="4356583" y="3951266"/>
            <a:ext cx="3209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2 Week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(25 Apr. 2017 – 09 May 2017)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EBF8A80-9072-2842-B80D-731F7833E064}"/>
              </a:ext>
            </a:extLst>
          </p:cNvPr>
          <p:cNvSpPr txBox="1"/>
          <p:nvPr/>
        </p:nvSpPr>
        <p:spPr>
          <a:xfrm>
            <a:off x="4988391" y="288607"/>
            <a:ext cx="1945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Intervention phase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xmlns="" id="{3F7BD480-7DF4-8747-A881-8CCC0A428E51}"/>
              </a:ext>
            </a:extLst>
          </p:cNvPr>
          <p:cNvSpPr/>
          <p:nvPr/>
        </p:nvSpPr>
        <p:spPr>
          <a:xfrm rot="10800000">
            <a:off x="3735588" y="2710388"/>
            <a:ext cx="966489" cy="25306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E070BF1-A6FE-9242-A5F2-D3721566B5F3}"/>
              </a:ext>
            </a:extLst>
          </p:cNvPr>
          <p:cNvSpPr txBox="1"/>
          <p:nvPr/>
        </p:nvSpPr>
        <p:spPr>
          <a:xfrm>
            <a:off x="6708153" y="1009054"/>
            <a:ext cx="16321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19 Groups</a:t>
            </a:r>
            <a:endParaRPr lang="en-US" sz="1400" baseline="30000" dirty="0">
              <a:solidFill>
                <a:prstClr val="black"/>
              </a:solidFill>
              <a:latin typeface="Rockwell" panose="02060603020205020403"/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19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39 apprentices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xmlns="" id="{9F176680-3986-E14E-A983-F9150740B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993354"/>
              </p:ext>
            </p:extLst>
          </p:nvPr>
        </p:nvGraphicFramePr>
        <p:xfrm>
          <a:off x="4813632" y="507271"/>
          <a:ext cx="1813213" cy="172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Left Arrow 17">
            <a:extLst>
              <a:ext uri="{FF2B5EF4-FFF2-40B4-BE49-F238E27FC236}">
                <a16:creationId xmlns:a16="http://schemas.microsoft.com/office/drawing/2014/main" xmlns="" id="{41C6BCC9-05EB-BD41-B87A-652591C49CD6}"/>
              </a:ext>
            </a:extLst>
          </p:cNvPr>
          <p:cNvSpPr/>
          <p:nvPr/>
        </p:nvSpPr>
        <p:spPr>
          <a:xfrm rot="12600000">
            <a:off x="5005684" y="3042899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xmlns="" id="{C8E9A1D8-63D4-F945-8F20-4E546AE24A53}"/>
              </a:ext>
            </a:extLst>
          </p:cNvPr>
          <p:cNvSpPr/>
          <p:nvPr/>
        </p:nvSpPr>
        <p:spPr>
          <a:xfrm rot="8100000">
            <a:off x="5028783" y="2444326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A18A1B3-496B-3448-94E4-9966E3EA66A5}"/>
              </a:ext>
            </a:extLst>
          </p:cNvPr>
          <p:cNvSpPr txBox="1"/>
          <p:nvPr/>
        </p:nvSpPr>
        <p:spPr>
          <a:xfrm>
            <a:off x="5453545" y="2963454"/>
            <a:ext cx="135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08 Groups</a:t>
            </a:r>
            <a:br>
              <a:rPr lang="en-US" sz="14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(</a:t>
            </a:r>
            <a:r>
              <a:rPr lang="en-US" sz="1400" i="1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-gamified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0542652-675C-694D-97E9-8B06F3E51DCF}"/>
              </a:ext>
            </a:extLst>
          </p:cNvPr>
          <p:cNvSpPr txBox="1"/>
          <p:nvPr/>
        </p:nvSpPr>
        <p:spPr>
          <a:xfrm>
            <a:off x="3227734" y="114686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CC326A8-0777-134D-A94E-E47CD0A75317}"/>
              </a:ext>
            </a:extLst>
          </p:cNvPr>
          <p:cNvSpPr txBox="1"/>
          <p:nvPr/>
        </p:nvSpPr>
        <p:spPr>
          <a:xfrm>
            <a:off x="3227734" y="264146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(2)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414BFB8-35F3-FC4E-8EBD-95246A02A544}"/>
              </a:ext>
            </a:extLst>
          </p:cNvPr>
          <p:cNvSpPr txBox="1"/>
          <p:nvPr/>
        </p:nvSpPr>
        <p:spPr>
          <a:xfrm>
            <a:off x="6898979" y="2118249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22 apprentices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A30BC31-C314-6544-A69A-1CC256529CE0}"/>
              </a:ext>
            </a:extLst>
          </p:cNvPr>
          <p:cNvSpPr txBox="1"/>
          <p:nvPr/>
        </p:nvSpPr>
        <p:spPr>
          <a:xfrm>
            <a:off x="6888934" y="2950099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08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16 apprentices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AD66C84-4900-3C41-8C25-C286506D78E7}"/>
              </a:ext>
            </a:extLst>
          </p:cNvPr>
          <p:cNvSpPr txBox="1"/>
          <p:nvPr/>
        </p:nvSpPr>
        <p:spPr>
          <a:xfrm>
            <a:off x="3563462" y="2473899"/>
            <a:ext cx="1632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19 Groups</a:t>
            </a:r>
            <a:endParaRPr lang="en-US" sz="1400" baseline="30000" dirty="0">
              <a:solidFill>
                <a:prstClr val="black"/>
              </a:solidFill>
              <a:latin typeface="Rockwell" panose="02060603020205020403"/>
            </a:endParaRPr>
          </a:p>
          <a:p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19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39 apprentices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xmlns="" id="{F0EA22D6-7680-7443-B0D3-406A80E51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1863267"/>
              </p:ext>
            </p:extLst>
          </p:nvPr>
        </p:nvGraphicFramePr>
        <p:xfrm>
          <a:off x="8783003" y="1474793"/>
          <a:ext cx="6312619" cy="162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19664EEE-35DF-6546-99F2-89DA02B8045F}"/>
              </a:ext>
            </a:extLst>
          </p:cNvPr>
          <p:cNvSpPr/>
          <p:nvPr/>
        </p:nvSpPr>
        <p:spPr>
          <a:xfrm>
            <a:off x="3184051" y="645018"/>
            <a:ext cx="5573922" cy="3283226"/>
          </a:xfrm>
          <a:prstGeom prst="roundRect">
            <a:avLst/>
          </a:prstGeom>
          <a:noFill/>
          <a:ln w="76200" cap="flat" cmpd="sng" algn="ctr">
            <a:solidFill>
              <a:srgbClr val="ED7D3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FB6C760-D537-654B-81C1-EC41585C2E3C}"/>
              </a:ext>
            </a:extLst>
          </p:cNvPr>
          <p:cNvSpPr/>
          <p:nvPr/>
        </p:nvSpPr>
        <p:spPr>
          <a:xfrm>
            <a:off x="8967582" y="3010801"/>
            <a:ext cx="1628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2 Hours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(09 May 2017)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xmlns="" id="{7F43C5C6-D1EA-BC43-9F39-A157F7AE7AC6}"/>
              </a:ext>
            </a:extLst>
          </p:cNvPr>
          <p:cNvSpPr/>
          <p:nvPr/>
        </p:nvSpPr>
        <p:spPr>
          <a:xfrm rot="5400000">
            <a:off x="11769390" y="602013"/>
            <a:ext cx="314812" cy="633764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xmlns="" id="{66310288-9FCC-494C-A9A4-CA682112DF0E}"/>
              </a:ext>
            </a:extLst>
          </p:cNvPr>
          <p:cNvSpPr/>
          <p:nvPr/>
        </p:nvSpPr>
        <p:spPr>
          <a:xfrm rot="5400000">
            <a:off x="97721" y="918953"/>
            <a:ext cx="314812" cy="573948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25784F7-6297-3D4C-900B-1258B4A184D0}"/>
              </a:ext>
            </a:extLst>
          </p:cNvPr>
          <p:cNvSpPr/>
          <p:nvPr/>
        </p:nvSpPr>
        <p:spPr>
          <a:xfrm>
            <a:off x="717723" y="301080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2 Hours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(25 Apr. 2017)</a:t>
            </a:r>
          </a:p>
        </p:txBody>
      </p:sp>
    </p:spTree>
    <p:extLst>
      <p:ext uri="{BB962C8B-B14F-4D97-AF65-F5344CB8AC3E}">
        <p14:creationId xmlns:p14="http://schemas.microsoft.com/office/powerpoint/2010/main" val="112987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29CB32F5-0AC5-B846-881B-DD2AC7CF9BCE}"/>
              </a:ext>
            </a:extLst>
          </p:cNvPr>
          <p:cNvSpPr/>
          <p:nvPr/>
        </p:nvSpPr>
        <p:spPr>
          <a:xfrm>
            <a:off x="229084" y="5195912"/>
            <a:ext cx="28491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 Week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(18 Apr. 2017 – 25 Apr. 2017)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D7C1E80-8CB3-7443-967F-7BD8DD94EF83}"/>
              </a:ext>
            </a:extLst>
          </p:cNvPr>
          <p:cNvSpPr/>
          <p:nvPr/>
        </p:nvSpPr>
        <p:spPr>
          <a:xfrm>
            <a:off x="4699795" y="5193670"/>
            <a:ext cx="2862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 Week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(25 Apr. 2017 – 09 May 2017)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BE3EA73A-F83C-FD4F-A580-3C6328A1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2</a:t>
            </a:r>
            <a:r>
              <a:rPr lang="en-US" cap="none" baseline="30000" dirty="0" smtClean="0"/>
              <a:t>nd</a:t>
            </a:r>
            <a:r>
              <a:rPr lang="en-US" cap="none" dirty="0" smtClean="0"/>
              <a:t> </a:t>
            </a:r>
            <a:r>
              <a:rPr lang="en-US" cap="none" dirty="0"/>
              <a:t>Emp. Study: Experiment Design</a:t>
            </a:r>
          </a:p>
        </p:txBody>
      </p:sp>
      <p:graphicFrame>
        <p:nvGraphicFramePr>
          <p:cNvPr id="65" name="Diagram 64">
            <a:extLst>
              <a:ext uri="{FF2B5EF4-FFF2-40B4-BE49-F238E27FC236}">
                <a16:creationId xmlns="" xmlns:a16="http://schemas.microsoft.com/office/drawing/2014/main" id="{8A64FAB4-5218-F44A-92B3-460BC5CDD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5231"/>
              </p:ext>
            </p:extLst>
          </p:nvPr>
        </p:nvGraphicFramePr>
        <p:xfrm>
          <a:off x="155254" y="2655846"/>
          <a:ext cx="2996774" cy="175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3" name="Diagram 112">
            <a:extLst>
              <a:ext uri="{FF2B5EF4-FFF2-40B4-BE49-F238E27FC236}">
                <a16:creationId xmlns="" xmlns:a16="http://schemas.microsoft.com/office/drawing/2014/main" id="{154617DA-3F8A-7846-A9D0-52B4EABF9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29777"/>
              </p:ext>
            </p:extLst>
          </p:nvPr>
        </p:nvGraphicFramePr>
        <p:xfrm>
          <a:off x="9071527" y="2306144"/>
          <a:ext cx="2864776" cy="2375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5" name="Rectangle 114">
            <a:extLst>
              <a:ext uri="{FF2B5EF4-FFF2-40B4-BE49-F238E27FC236}">
                <a16:creationId xmlns="" xmlns:a16="http://schemas.microsoft.com/office/drawing/2014/main" id="{F798E5F3-5F9D-8041-A487-D40F29A759E5}"/>
              </a:ext>
            </a:extLst>
          </p:cNvPr>
          <p:cNvSpPr/>
          <p:nvPr/>
        </p:nvSpPr>
        <p:spPr>
          <a:xfrm>
            <a:off x="10765809" y="2320994"/>
            <a:ext cx="8103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kern="0">
                <a:solidFill>
                  <a:prstClr val="black"/>
                </a:solidFill>
              </a:rPr>
              <a:t>2 Hours</a:t>
            </a:r>
            <a:br>
              <a:rPr lang="en-US" sz="1050" kern="0">
                <a:solidFill>
                  <a:prstClr val="black"/>
                </a:solidFill>
              </a:rPr>
            </a:br>
            <a:r>
              <a:rPr lang="en-US" sz="1050" kern="0">
                <a:solidFill>
                  <a:prstClr val="black"/>
                </a:solidFill>
              </a:rPr>
              <a:t>(27 June)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="" xmlns:a16="http://schemas.microsoft.com/office/drawing/2014/main" id="{C43412C1-483C-AA42-A071-FB1D3792FE5E}"/>
              </a:ext>
            </a:extLst>
          </p:cNvPr>
          <p:cNvSpPr/>
          <p:nvPr/>
        </p:nvSpPr>
        <p:spPr>
          <a:xfrm>
            <a:off x="2355547" y="3724658"/>
            <a:ext cx="77777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050" kern="0">
                <a:solidFill>
                  <a:prstClr val="black"/>
                </a:solidFill>
              </a:rPr>
              <a:t>2 Hours</a:t>
            </a:r>
            <a:br>
              <a:rPr lang="en-US" sz="1050" kern="0">
                <a:solidFill>
                  <a:prstClr val="black"/>
                </a:solidFill>
              </a:rPr>
            </a:br>
            <a:r>
              <a:rPr lang="en-US" sz="1050" kern="0">
                <a:solidFill>
                  <a:prstClr val="black"/>
                </a:solidFill>
              </a:rPr>
              <a:t>(25 May)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5B15C182-0D8D-FE4D-A859-1D29A8A81C9C}"/>
              </a:ext>
            </a:extLst>
          </p:cNvPr>
          <p:cNvSpPr/>
          <p:nvPr/>
        </p:nvSpPr>
        <p:spPr>
          <a:xfrm>
            <a:off x="5463140" y="4142825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008B7FB-B893-4747-A8BE-4FBBCA41D333}"/>
              </a:ext>
            </a:extLst>
          </p:cNvPr>
          <p:cNvSpPr/>
          <p:nvPr/>
        </p:nvSpPr>
        <p:spPr>
          <a:xfrm>
            <a:off x="5487758" y="3325952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4BB4B4A2-2090-8D4A-A700-6993809D3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904" y="3899667"/>
            <a:ext cx="380397" cy="3969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ABF50D7-69E1-DC4C-9D71-DF329ECB5803}"/>
              </a:ext>
            </a:extLst>
          </p:cNvPr>
          <p:cNvSpPr txBox="1"/>
          <p:nvPr/>
        </p:nvSpPr>
        <p:spPr>
          <a:xfrm>
            <a:off x="3554768" y="2665201"/>
            <a:ext cx="139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58 </a:t>
            </a:r>
            <a:r>
              <a:rPr lang="en-US" sz="1400" dirty="0">
                <a:solidFill>
                  <a:prstClr val="black"/>
                </a:solidFill>
              </a:rPr>
              <a:t>Participants</a:t>
            </a:r>
          </a:p>
        </p:txBody>
      </p:sp>
      <p:sp>
        <p:nvSpPr>
          <p:cNvPr id="37" name="Left Arrow 36">
            <a:extLst>
              <a:ext uri="{FF2B5EF4-FFF2-40B4-BE49-F238E27FC236}">
                <a16:creationId xmlns="" xmlns:a16="http://schemas.microsoft.com/office/drawing/2014/main" id="{FAE8A379-D6A2-3E4C-8901-9D49CB738D3D}"/>
              </a:ext>
            </a:extLst>
          </p:cNvPr>
          <p:cNvSpPr/>
          <p:nvPr/>
        </p:nvSpPr>
        <p:spPr>
          <a:xfrm rot="10800000">
            <a:off x="4022326" y="2432409"/>
            <a:ext cx="657468" cy="255927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970E941-DC58-FA49-A114-ED5B5C4248BD}"/>
              </a:ext>
            </a:extLst>
          </p:cNvPr>
          <p:cNvSpPr txBox="1"/>
          <p:nvPr/>
        </p:nvSpPr>
        <p:spPr>
          <a:xfrm>
            <a:off x="5555781" y="3360653"/>
            <a:ext cx="1397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11 Groups</a:t>
            </a:r>
            <a:br>
              <a:rPr lang="en-US" sz="1400" dirty="0">
                <a:solidFill>
                  <a:prstClr val="black"/>
                </a:solidFill>
              </a:rPr>
            </a:br>
            <a:r>
              <a:rPr lang="en-US" sz="1400" dirty="0" smtClean="0">
                <a:solidFill>
                  <a:prstClr val="black"/>
                </a:solidFill>
              </a:rPr>
              <a:t>(</a:t>
            </a:r>
            <a:r>
              <a:rPr lang="en-US" sz="1400" i="1" dirty="0" smtClean="0">
                <a:solidFill>
                  <a:prstClr val="black"/>
                </a:solidFill>
              </a:rPr>
              <a:t>non-gamified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1" name="Left Arrow 40">
            <a:extLst>
              <a:ext uri="{FF2B5EF4-FFF2-40B4-BE49-F238E27FC236}">
                <a16:creationId xmlns="" xmlns:a16="http://schemas.microsoft.com/office/drawing/2014/main" id="{6F7B16F1-949B-4A4F-8BAB-A05544AB3F5F}"/>
              </a:ext>
            </a:extLst>
          </p:cNvPr>
          <p:cNvSpPr/>
          <p:nvPr/>
        </p:nvSpPr>
        <p:spPr>
          <a:xfrm rot="10800000">
            <a:off x="3905291" y="3952792"/>
            <a:ext cx="966489" cy="25306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2C29D64-81F6-A143-B81B-F6A3DED947EB}"/>
              </a:ext>
            </a:extLst>
          </p:cNvPr>
          <p:cNvSpPr txBox="1"/>
          <p:nvPr/>
        </p:nvSpPr>
        <p:spPr>
          <a:xfrm>
            <a:off x="6877856" y="2251458"/>
            <a:ext cx="15191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19 Groups</a:t>
            </a:r>
            <a:endParaRPr lang="en-US" sz="1400" baseline="30000" dirty="0" smtClean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19 masters</a:t>
            </a:r>
            <a:endParaRPr lang="en-US" sz="1400" dirty="0" smtClean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39 </a:t>
            </a:r>
            <a:r>
              <a:rPr lang="en-US" sz="1400" dirty="0">
                <a:solidFill>
                  <a:prstClr val="black"/>
                </a:solidFill>
              </a:rPr>
              <a:t>apprentices</a:t>
            </a:r>
          </a:p>
        </p:txBody>
      </p:sp>
      <p:graphicFrame>
        <p:nvGraphicFramePr>
          <p:cNvPr id="43" name="Diagram 42">
            <a:extLst>
              <a:ext uri="{FF2B5EF4-FFF2-40B4-BE49-F238E27FC236}">
                <a16:creationId xmlns="" xmlns:a16="http://schemas.microsoft.com/office/drawing/2014/main" id="{7E20803F-0C4C-384A-80CA-D9BA4E152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52448"/>
              </p:ext>
            </p:extLst>
          </p:nvPr>
        </p:nvGraphicFramePr>
        <p:xfrm>
          <a:off x="4983335" y="1749675"/>
          <a:ext cx="1813213" cy="172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44" name="Left Arrow 43">
            <a:extLst>
              <a:ext uri="{FF2B5EF4-FFF2-40B4-BE49-F238E27FC236}">
                <a16:creationId xmlns="" xmlns:a16="http://schemas.microsoft.com/office/drawing/2014/main" id="{3DA88C12-9015-9247-85BB-C819EE8D4862}"/>
              </a:ext>
            </a:extLst>
          </p:cNvPr>
          <p:cNvSpPr/>
          <p:nvPr/>
        </p:nvSpPr>
        <p:spPr>
          <a:xfrm rot="12600000">
            <a:off x="5175387" y="4285303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45" name="Left Arrow 44">
            <a:extLst>
              <a:ext uri="{FF2B5EF4-FFF2-40B4-BE49-F238E27FC236}">
                <a16:creationId xmlns="" xmlns:a16="http://schemas.microsoft.com/office/drawing/2014/main" id="{17A46E63-7C85-1346-89FF-445BE1E167E1}"/>
              </a:ext>
            </a:extLst>
          </p:cNvPr>
          <p:cNvSpPr/>
          <p:nvPr/>
        </p:nvSpPr>
        <p:spPr>
          <a:xfrm rot="8100000">
            <a:off x="5198486" y="3686730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BD593CA-AAEC-0E4C-893C-274E1960619B}"/>
              </a:ext>
            </a:extLst>
          </p:cNvPr>
          <p:cNvSpPr txBox="1"/>
          <p:nvPr/>
        </p:nvSpPr>
        <p:spPr>
          <a:xfrm>
            <a:off x="5623248" y="4205858"/>
            <a:ext cx="135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08 </a:t>
            </a:r>
            <a:r>
              <a:rPr lang="en-US" sz="1400" dirty="0">
                <a:solidFill>
                  <a:prstClr val="black"/>
                </a:solidFill>
              </a:rPr>
              <a:t>Groups</a:t>
            </a:r>
            <a:br>
              <a:rPr lang="en-US" sz="1400" dirty="0">
                <a:solidFill>
                  <a:prstClr val="black"/>
                </a:solidFill>
              </a:rPr>
            </a:br>
            <a:r>
              <a:rPr lang="en-US" sz="1400" dirty="0">
                <a:solidFill>
                  <a:prstClr val="black"/>
                </a:solidFill>
              </a:rPr>
              <a:t>(</a:t>
            </a:r>
            <a:r>
              <a:rPr lang="en-US" sz="1400" i="1" dirty="0" err="1">
                <a:solidFill>
                  <a:prstClr val="black"/>
                </a:solidFill>
              </a:rPr>
              <a:t>ont</a:t>
            </a:r>
            <a:r>
              <a:rPr lang="en-US" sz="1400" i="1" dirty="0">
                <a:solidFill>
                  <a:prstClr val="black"/>
                </a:solidFill>
              </a:rPr>
              <a:t>-gamified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7DF4793-6FB4-3D4F-AF58-8A445513BBAA}"/>
              </a:ext>
            </a:extLst>
          </p:cNvPr>
          <p:cNvSpPr txBox="1"/>
          <p:nvPr/>
        </p:nvSpPr>
        <p:spPr>
          <a:xfrm>
            <a:off x="3397437" y="2389273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(1)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F695A23-3DBE-0D4C-BF01-1B8B2CDBE1CC}"/>
              </a:ext>
            </a:extLst>
          </p:cNvPr>
          <p:cNvSpPr txBox="1"/>
          <p:nvPr/>
        </p:nvSpPr>
        <p:spPr>
          <a:xfrm>
            <a:off x="3397437" y="3883873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(2)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9EB6393F-271D-A642-93FD-CF5378239596}"/>
              </a:ext>
            </a:extLst>
          </p:cNvPr>
          <p:cNvSpPr txBox="1"/>
          <p:nvPr/>
        </p:nvSpPr>
        <p:spPr>
          <a:xfrm>
            <a:off x="7068682" y="3360653"/>
            <a:ext cx="1519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11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22 </a:t>
            </a:r>
            <a:r>
              <a:rPr lang="en-US" sz="1400" dirty="0">
                <a:solidFill>
                  <a:prstClr val="black"/>
                </a:solidFill>
              </a:rPr>
              <a:t>apprentices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7F58D6ED-B4C8-0540-A62B-C0FDF6A6ADF6}"/>
              </a:ext>
            </a:extLst>
          </p:cNvPr>
          <p:cNvSpPr txBox="1"/>
          <p:nvPr/>
        </p:nvSpPr>
        <p:spPr>
          <a:xfrm>
            <a:off x="7058637" y="4192503"/>
            <a:ext cx="1519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08 </a:t>
            </a:r>
            <a:r>
              <a:rPr lang="en-US" sz="1400" dirty="0">
                <a:solidFill>
                  <a:prstClr val="black"/>
                </a:solidFill>
              </a:rPr>
              <a:t>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16 </a:t>
            </a:r>
            <a:r>
              <a:rPr lang="en-US" sz="1400" dirty="0">
                <a:solidFill>
                  <a:prstClr val="black"/>
                </a:solidFill>
              </a:rPr>
              <a:t>apprentices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226231A-6AFB-0345-9535-85A1569029D1}"/>
              </a:ext>
            </a:extLst>
          </p:cNvPr>
          <p:cNvSpPr txBox="1"/>
          <p:nvPr/>
        </p:nvSpPr>
        <p:spPr>
          <a:xfrm>
            <a:off x="3733165" y="3716303"/>
            <a:ext cx="1519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19 Groups</a:t>
            </a:r>
            <a:endParaRPr lang="en-US" sz="1400" baseline="30000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19 </a:t>
            </a:r>
            <a:r>
              <a:rPr lang="en-US" sz="1400" dirty="0">
                <a:solidFill>
                  <a:prstClr val="black"/>
                </a:solidFill>
              </a:rPr>
              <a:t>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39 </a:t>
            </a:r>
            <a:r>
              <a:rPr lang="en-US" sz="1400" dirty="0">
                <a:solidFill>
                  <a:prstClr val="black"/>
                </a:solidFill>
              </a:rPr>
              <a:t>apprentices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="" xmlns:a16="http://schemas.microsoft.com/office/drawing/2014/main" id="{9C44D0AF-3F93-7743-876C-C1DEA0EDC07A}"/>
              </a:ext>
            </a:extLst>
          </p:cNvPr>
          <p:cNvSpPr/>
          <p:nvPr/>
        </p:nvSpPr>
        <p:spPr>
          <a:xfrm>
            <a:off x="3353754" y="1887422"/>
            <a:ext cx="5573922" cy="3283226"/>
          </a:xfrm>
          <a:prstGeom prst="roundRect">
            <a:avLst/>
          </a:prstGeom>
          <a:noFill/>
          <a:ln w="76200" cap="flat" cmpd="sng" algn="ctr">
            <a:solidFill>
              <a:srgbClr val="ED7D3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362C7265-24A0-B846-B218-DEE44CDE2268}"/>
              </a:ext>
            </a:extLst>
          </p:cNvPr>
          <p:cNvSpPr/>
          <p:nvPr/>
        </p:nvSpPr>
        <p:spPr>
          <a:xfrm>
            <a:off x="9134438" y="5193670"/>
            <a:ext cx="2875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 Week</a:t>
            </a:r>
            <a:br>
              <a:rPr lang="en-US" sz="16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(09 May 2017 – 16 May 2017)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A84C93-D63F-2341-B91C-E577D69BCDDE}"/>
              </a:ext>
            </a:extLst>
          </p:cNvPr>
          <p:cNvSpPr txBox="1"/>
          <p:nvPr/>
        </p:nvSpPr>
        <p:spPr>
          <a:xfrm>
            <a:off x="839681" y="1411121"/>
            <a:ext cx="151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Pre-test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EA035B3-D33C-BC45-AC22-0AC2C26C8B01}"/>
              </a:ext>
            </a:extLst>
          </p:cNvPr>
          <p:cNvSpPr txBox="1"/>
          <p:nvPr/>
        </p:nvSpPr>
        <p:spPr>
          <a:xfrm>
            <a:off x="9640652" y="1411121"/>
            <a:ext cx="1595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Post-test Phase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7CAF443-DF13-8F47-B8FD-80B0042351A9}"/>
              </a:ext>
            </a:extLst>
          </p:cNvPr>
          <p:cNvSpPr txBox="1"/>
          <p:nvPr/>
        </p:nvSpPr>
        <p:spPr>
          <a:xfrm>
            <a:off x="5167757" y="1411121"/>
            <a:ext cx="1945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Intervention Phase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983335" y="1928787"/>
            <a:ext cx="1231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(3 </a:t>
            </a:r>
            <a:r>
              <a:rPr lang="en-US" sz="1600" dirty="0">
                <a:solidFill>
                  <a:prstClr val="black"/>
                </a:solidFill>
              </a:rPr>
              <a:t>x group)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950153" y="4026406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(</a:t>
            </a:r>
            <a:r>
              <a:rPr lang="en-US" sz="1400" dirty="0" smtClean="0">
                <a:solidFill>
                  <a:prstClr val="black"/>
                </a:solidFill>
              </a:rPr>
              <a:t>p2a</a:t>
            </a:r>
            <a:r>
              <a:rPr lang="en-US" sz="1400" dirty="0" smtClean="0">
                <a:solidFill>
                  <a:prstClr val="black"/>
                </a:solidFill>
              </a:rPr>
              <a:t>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503915" y="2682345"/>
            <a:ext cx="644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(</a:t>
            </a:r>
            <a:r>
              <a:rPr lang="en-US" sz="1400" dirty="0" smtClean="0">
                <a:solidFill>
                  <a:prstClr val="black"/>
                </a:solidFill>
              </a:rPr>
              <a:t>p2b</a:t>
            </a:r>
            <a:r>
              <a:rPr lang="en-US" sz="1400" dirty="0" smtClean="0">
                <a:solidFill>
                  <a:prstClr val="black"/>
                </a:solidFill>
              </a:rPr>
              <a:t>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826279" y="4248706"/>
            <a:ext cx="1094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 smtClean="0">
                <a:solidFill>
                  <a:prstClr val="black"/>
                </a:solidFill>
              </a:rPr>
              <a:t>(</a:t>
            </a:r>
            <a:r>
              <a:rPr lang="en-US" sz="1400" dirty="0" smtClean="0">
                <a:latin typeface="Rockwell" panose="02060603020205020403" pitchFamily="18" charset="77"/>
              </a:rPr>
              <a:t>PC,PD,PE</a:t>
            </a:r>
            <a:r>
              <a:rPr lang="en-US" sz="1400" dirty="0" smtClean="0">
                <a:solidFill>
                  <a:prstClr val="black"/>
                </a:solidFill>
              </a:rPr>
              <a:t>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32623" y="2966346"/>
            <a:ext cx="772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</a:rPr>
              <a:t>(</a:t>
            </a:r>
            <a:r>
              <a:rPr lang="en-US" sz="1400" smtClean="0">
                <a:solidFill>
                  <a:prstClr val="black"/>
                </a:solidFill>
              </a:rPr>
              <a:t>P2,P3)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4DCD02D-63BA-E643-B519-631C372528E8}"/>
              </a:ext>
            </a:extLst>
          </p:cNvPr>
          <p:cNvSpPr/>
          <p:nvPr/>
        </p:nvSpPr>
        <p:spPr>
          <a:xfrm>
            <a:off x="5293437" y="2900421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6AFC155-EF21-704E-A723-3C8CB6ECFECB}"/>
              </a:ext>
            </a:extLst>
          </p:cNvPr>
          <p:cNvSpPr/>
          <p:nvPr/>
        </p:nvSpPr>
        <p:spPr>
          <a:xfrm>
            <a:off x="5318055" y="2083548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88974007-048C-9A4A-9CCC-934F6B6032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305867"/>
              </p:ext>
            </p:extLst>
          </p:nvPr>
        </p:nvGraphicFramePr>
        <p:xfrm>
          <a:off x="-2614612" y="1318522"/>
          <a:ext cx="5767534" cy="1936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A2FE2C3-B149-3F4D-8BFA-C9FE530D2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201" y="2657263"/>
            <a:ext cx="380397" cy="396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1C373C-5F8F-E040-85E1-BCFB56550DAE}"/>
              </a:ext>
            </a:extLst>
          </p:cNvPr>
          <p:cNvSpPr txBox="1"/>
          <p:nvPr/>
        </p:nvSpPr>
        <p:spPr>
          <a:xfrm>
            <a:off x="3333320" y="1422797"/>
            <a:ext cx="1499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59 Participants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xmlns="" id="{5FD35792-96C6-9940-88A6-3A74D583548E}"/>
              </a:ext>
            </a:extLst>
          </p:cNvPr>
          <p:cNvSpPr/>
          <p:nvPr/>
        </p:nvSpPr>
        <p:spPr>
          <a:xfrm rot="10800000">
            <a:off x="3852623" y="1190005"/>
            <a:ext cx="657468" cy="255927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6DA22CE-BDAC-DC42-B724-A56C8EA44765}"/>
              </a:ext>
            </a:extLst>
          </p:cNvPr>
          <p:cNvSpPr txBox="1"/>
          <p:nvPr/>
        </p:nvSpPr>
        <p:spPr>
          <a:xfrm>
            <a:off x="5374952" y="2118249"/>
            <a:ext cx="141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11 Groups</a:t>
            </a:r>
            <a:br>
              <a:rPr lang="en-US" sz="14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w/o-gamified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453F93-0FD4-D34B-8A6D-B828C7C7126F}"/>
              </a:ext>
            </a:extLst>
          </p:cNvPr>
          <p:cNvSpPr txBox="1"/>
          <p:nvPr/>
        </p:nvSpPr>
        <p:spPr>
          <a:xfrm>
            <a:off x="-490540" y="288607"/>
            <a:ext cx="151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Pre-test phase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D8884A5-07CB-894D-B20B-AC7A4F6554DF}"/>
              </a:ext>
            </a:extLst>
          </p:cNvPr>
          <p:cNvSpPr/>
          <p:nvPr/>
        </p:nvSpPr>
        <p:spPr>
          <a:xfrm>
            <a:off x="-1295536" y="3951266"/>
            <a:ext cx="3129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1 Week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(18 May 2017 – 25 May 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8A5791-5B21-0548-81BB-AF0EF28F312C}"/>
              </a:ext>
            </a:extLst>
          </p:cNvPr>
          <p:cNvSpPr txBox="1"/>
          <p:nvPr/>
        </p:nvSpPr>
        <p:spPr>
          <a:xfrm>
            <a:off x="11141497" y="288607"/>
            <a:ext cx="1595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Post-test phase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98EC30-330E-EB4E-B3DE-D6E5D235CF28}"/>
              </a:ext>
            </a:extLst>
          </p:cNvPr>
          <p:cNvSpPr/>
          <p:nvPr/>
        </p:nvSpPr>
        <p:spPr>
          <a:xfrm>
            <a:off x="10394658" y="3951266"/>
            <a:ext cx="30893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1 Week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(27 June 2017 – 04 July 2017)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2188237-9CB4-6A40-B8C3-113E6A47D6CC}"/>
              </a:ext>
            </a:extLst>
          </p:cNvPr>
          <p:cNvSpPr/>
          <p:nvPr/>
        </p:nvSpPr>
        <p:spPr>
          <a:xfrm>
            <a:off x="4391048" y="3951266"/>
            <a:ext cx="3140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4 Week &amp; 3 days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(26 May 2017 – 27 June 2017)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BBC3C58-6740-9942-B3BD-D773056AD64E}"/>
              </a:ext>
            </a:extLst>
          </p:cNvPr>
          <p:cNvSpPr txBox="1"/>
          <p:nvPr/>
        </p:nvSpPr>
        <p:spPr>
          <a:xfrm>
            <a:off x="4988391" y="288607"/>
            <a:ext cx="1945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Intervention phase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xmlns="" id="{28412301-1EF6-D74E-AC91-333D4B809C2D}"/>
              </a:ext>
            </a:extLst>
          </p:cNvPr>
          <p:cNvSpPr/>
          <p:nvPr/>
        </p:nvSpPr>
        <p:spPr>
          <a:xfrm rot="10800000">
            <a:off x="3735588" y="2710388"/>
            <a:ext cx="966489" cy="25306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6630EE8-58D7-B847-A6D1-C2837DF2B156}"/>
              </a:ext>
            </a:extLst>
          </p:cNvPr>
          <p:cNvSpPr txBox="1"/>
          <p:nvPr/>
        </p:nvSpPr>
        <p:spPr>
          <a:xfrm>
            <a:off x="6708153" y="1009054"/>
            <a:ext cx="16321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21 Groups</a:t>
            </a:r>
            <a:endParaRPr lang="en-US" sz="1400" baseline="30000" dirty="0">
              <a:solidFill>
                <a:prstClr val="black"/>
              </a:solidFill>
              <a:latin typeface="Rockwell" panose="02060603020205020403"/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21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38 apprentices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xmlns="" id="{5F11CA95-5EC1-E746-86D7-70F2DBC96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644042"/>
              </p:ext>
            </p:extLst>
          </p:nvPr>
        </p:nvGraphicFramePr>
        <p:xfrm>
          <a:off x="4813632" y="507271"/>
          <a:ext cx="1813213" cy="172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Left Arrow 17">
            <a:extLst>
              <a:ext uri="{FF2B5EF4-FFF2-40B4-BE49-F238E27FC236}">
                <a16:creationId xmlns:a16="http://schemas.microsoft.com/office/drawing/2014/main" xmlns="" id="{217305CE-69DD-F54A-84B4-2FB7CDAA2DFB}"/>
              </a:ext>
            </a:extLst>
          </p:cNvPr>
          <p:cNvSpPr/>
          <p:nvPr/>
        </p:nvSpPr>
        <p:spPr>
          <a:xfrm rot="12600000">
            <a:off x="5005684" y="3042899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xmlns="" id="{B84D3047-15A4-D143-9AA6-B4DE9F72492D}"/>
              </a:ext>
            </a:extLst>
          </p:cNvPr>
          <p:cNvSpPr/>
          <p:nvPr/>
        </p:nvSpPr>
        <p:spPr>
          <a:xfrm rot="8100000">
            <a:off x="5028783" y="2444326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5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EB33070-E5F9-EC4B-8FEF-8511F73CBE2A}"/>
              </a:ext>
            </a:extLst>
          </p:cNvPr>
          <p:cNvSpPr txBox="1"/>
          <p:nvPr/>
        </p:nvSpPr>
        <p:spPr>
          <a:xfrm>
            <a:off x="5453545" y="2963454"/>
            <a:ext cx="135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10 Groups</a:t>
            </a:r>
            <a:br>
              <a:rPr lang="en-US" sz="14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(</a:t>
            </a:r>
            <a:r>
              <a:rPr lang="en-US" sz="1400" i="1" dirty="0" err="1">
                <a:solidFill>
                  <a:prstClr val="black"/>
                </a:solidFill>
                <a:latin typeface="Rockwell" panose="02060603020205020403"/>
              </a:rPr>
              <a:t>ont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-gamified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A801C45-D8EF-DD40-9165-97D1995BDA46}"/>
              </a:ext>
            </a:extLst>
          </p:cNvPr>
          <p:cNvSpPr txBox="1"/>
          <p:nvPr/>
        </p:nvSpPr>
        <p:spPr>
          <a:xfrm>
            <a:off x="3227734" y="114686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8AE04F1-4C8E-CA47-9F43-0C521E70D3B9}"/>
              </a:ext>
            </a:extLst>
          </p:cNvPr>
          <p:cNvSpPr txBox="1"/>
          <p:nvPr/>
        </p:nvSpPr>
        <p:spPr>
          <a:xfrm>
            <a:off x="3227734" y="264146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(2)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25D6BDB-5E78-874C-A65D-C42B7F994CD7}"/>
              </a:ext>
            </a:extLst>
          </p:cNvPr>
          <p:cNvSpPr txBox="1"/>
          <p:nvPr/>
        </p:nvSpPr>
        <p:spPr>
          <a:xfrm>
            <a:off x="6898979" y="2118249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21 apprentices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77BEBD9-0746-0146-ACCC-F9C619BB171C}"/>
              </a:ext>
            </a:extLst>
          </p:cNvPr>
          <p:cNvSpPr txBox="1"/>
          <p:nvPr/>
        </p:nvSpPr>
        <p:spPr>
          <a:xfrm>
            <a:off x="6888934" y="2950099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10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17 apprentices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0479B71-3A26-5F44-8121-C1A2D4EDE577}"/>
              </a:ext>
            </a:extLst>
          </p:cNvPr>
          <p:cNvSpPr txBox="1"/>
          <p:nvPr/>
        </p:nvSpPr>
        <p:spPr>
          <a:xfrm>
            <a:off x="3563462" y="2473899"/>
            <a:ext cx="1632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21 Groups</a:t>
            </a:r>
            <a:endParaRPr lang="en-US" sz="1400" baseline="30000" dirty="0">
              <a:solidFill>
                <a:prstClr val="black"/>
              </a:solidFill>
              <a:latin typeface="Rockwell" panose="02060603020205020403"/>
            </a:endParaRPr>
          </a:p>
          <a:p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21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38 apprentices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xmlns="" id="{DCDD7EC3-7562-F843-B5F9-3A0CA9B18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743257"/>
              </p:ext>
            </p:extLst>
          </p:nvPr>
        </p:nvGraphicFramePr>
        <p:xfrm>
          <a:off x="8783003" y="1474793"/>
          <a:ext cx="6312619" cy="162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9EF94C8E-C71D-504A-A317-E9A4C61AA496}"/>
              </a:ext>
            </a:extLst>
          </p:cNvPr>
          <p:cNvSpPr/>
          <p:nvPr/>
        </p:nvSpPr>
        <p:spPr>
          <a:xfrm>
            <a:off x="3184051" y="645018"/>
            <a:ext cx="5573922" cy="3283226"/>
          </a:xfrm>
          <a:prstGeom prst="roundRect">
            <a:avLst/>
          </a:prstGeom>
          <a:noFill/>
          <a:ln w="76200" cap="flat" cmpd="sng" algn="ctr">
            <a:solidFill>
              <a:srgbClr val="ED7D3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F36714C-CC73-4A4E-B920-ECBFC06B2177}"/>
              </a:ext>
            </a:extLst>
          </p:cNvPr>
          <p:cNvSpPr/>
          <p:nvPr/>
        </p:nvSpPr>
        <p:spPr>
          <a:xfrm>
            <a:off x="8961971" y="3010801"/>
            <a:ext cx="1640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2 Hours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(27 June 2017)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xmlns="" id="{F2448F03-9CA4-D24A-BABE-530E142366C4}"/>
              </a:ext>
            </a:extLst>
          </p:cNvPr>
          <p:cNvSpPr/>
          <p:nvPr/>
        </p:nvSpPr>
        <p:spPr>
          <a:xfrm rot="5400000">
            <a:off x="11769390" y="602013"/>
            <a:ext cx="314812" cy="633764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xmlns="" id="{D2DD5C5D-E20C-8445-9282-EFFDF3D9A6BE}"/>
              </a:ext>
            </a:extLst>
          </p:cNvPr>
          <p:cNvSpPr/>
          <p:nvPr/>
        </p:nvSpPr>
        <p:spPr>
          <a:xfrm rot="5400000">
            <a:off x="97721" y="918953"/>
            <a:ext cx="314812" cy="573948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473EBFC-01ED-2F49-9E88-1CD346050269}"/>
              </a:ext>
            </a:extLst>
          </p:cNvPr>
          <p:cNvSpPr/>
          <p:nvPr/>
        </p:nvSpPr>
        <p:spPr>
          <a:xfrm>
            <a:off x="693678" y="3010801"/>
            <a:ext cx="1693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2 Hours</a:t>
            </a:r>
            <a:br>
              <a:rPr lang="en-US" sz="1600" dirty="0">
                <a:solidFill>
                  <a:prstClr val="black"/>
                </a:solidFill>
                <a:latin typeface="Rockwell" panose="02060603020205020403"/>
              </a:rPr>
            </a:br>
            <a:r>
              <a:rPr lang="en-US" sz="1600" dirty="0">
                <a:solidFill>
                  <a:prstClr val="black"/>
                </a:solidFill>
                <a:latin typeface="Rockwell" panose="02060603020205020403"/>
              </a:rPr>
              <a:t>(25 May 2017)</a:t>
            </a:r>
          </a:p>
        </p:txBody>
      </p:sp>
    </p:spTree>
    <p:extLst>
      <p:ext uri="{BB962C8B-B14F-4D97-AF65-F5344CB8AC3E}">
        <p14:creationId xmlns:p14="http://schemas.microsoft.com/office/powerpoint/2010/main" val="50464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29CB32F5-0AC5-B846-881B-DD2AC7CF9BCE}"/>
              </a:ext>
            </a:extLst>
          </p:cNvPr>
          <p:cNvSpPr/>
          <p:nvPr/>
        </p:nvSpPr>
        <p:spPr>
          <a:xfrm>
            <a:off x="88949" y="5195912"/>
            <a:ext cx="3129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prstClr val="black"/>
                </a:solidFill>
              </a:rPr>
              <a:t>1 Week</a:t>
            </a:r>
            <a:br>
              <a:rPr lang="en-US" sz="1600">
                <a:solidFill>
                  <a:prstClr val="black"/>
                </a:solidFill>
              </a:rPr>
            </a:br>
            <a:r>
              <a:rPr lang="en-US" sz="1600">
                <a:solidFill>
                  <a:prstClr val="black"/>
                </a:solidFill>
              </a:rPr>
              <a:t>(18 May 2017 – 25 May 2017)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D7C1E80-8CB3-7443-967F-7BD8DD94EF83}"/>
              </a:ext>
            </a:extLst>
          </p:cNvPr>
          <p:cNvSpPr/>
          <p:nvPr/>
        </p:nvSpPr>
        <p:spPr>
          <a:xfrm>
            <a:off x="4560751" y="5193670"/>
            <a:ext cx="3140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prstClr val="black"/>
                </a:solidFill>
              </a:rPr>
              <a:t>4 Week &amp; 3 days</a:t>
            </a:r>
            <a:br>
              <a:rPr lang="en-US" sz="1600">
                <a:solidFill>
                  <a:prstClr val="black"/>
                </a:solidFill>
              </a:rPr>
            </a:br>
            <a:r>
              <a:rPr lang="en-US" sz="1600">
                <a:solidFill>
                  <a:prstClr val="black"/>
                </a:solidFill>
              </a:rPr>
              <a:t>(26 May 2017 – 27 June 2017)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BE3EA73A-F83C-FD4F-A580-3C6328A1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3</a:t>
            </a:r>
            <a:r>
              <a:rPr lang="en-US" cap="none" baseline="30000" dirty="0"/>
              <a:t>rd</a:t>
            </a:r>
            <a:r>
              <a:rPr lang="en-US" cap="none" dirty="0"/>
              <a:t> Emp. Study: Experiment Design</a:t>
            </a:r>
          </a:p>
        </p:txBody>
      </p:sp>
      <p:graphicFrame>
        <p:nvGraphicFramePr>
          <p:cNvPr id="65" name="Diagram 64">
            <a:extLst>
              <a:ext uri="{FF2B5EF4-FFF2-40B4-BE49-F238E27FC236}">
                <a16:creationId xmlns="" xmlns:a16="http://schemas.microsoft.com/office/drawing/2014/main" id="{8A64FAB4-5218-F44A-92B3-460BC5CDD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9313815"/>
              </p:ext>
            </p:extLst>
          </p:nvPr>
        </p:nvGraphicFramePr>
        <p:xfrm>
          <a:off x="155254" y="2655846"/>
          <a:ext cx="2996774" cy="175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3" name="Diagram 112">
            <a:extLst>
              <a:ext uri="{FF2B5EF4-FFF2-40B4-BE49-F238E27FC236}">
                <a16:creationId xmlns="" xmlns:a16="http://schemas.microsoft.com/office/drawing/2014/main" id="{154617DA-3F8A-7846-A9D0-52B4EABF9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030274"/>
              </p:ext>
            </p:extLst>
          </p:nvPr>
        </p:nvGraphicFramePr>
        <p:xfrm>
          <a:off x="9071527" y="2306144"/>
          <a:ext cx="2864776" cy="2375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5" name="Rectangle 114">
            <a:extLst>
              <a:ext uri="{FF2B5EF4-FFF2-40B4-BE49-F238E27FC236}">
                <a16:creationId xmlns="" xmlns:a16="http://schemas.microsoft.com/office/drawing/2014/main" id="{F798E5F3-5F9D-8041-A487-D40F29A759E5}"/>
              </a:ext>
            </a:extLst>
          </p:cNvPr>
          <p:cNvSpPr/>
          <p:nvPr/>
        </p:nvSpPr>
        <p:spPr>
          <a:xfrm>
            <a:off x="10765809" y="2320994"/>
            <a:ext cx="8103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kern="0">
                <a:solidFill>
                  <a:prstClr val="black"/>
                </a:solidFill>
              </a:rPr>
              <a:t>2 Hours</a:t>
            </a:r>
            <a:br>
              <a:rPr lang="en-US" sz="1050" kern="0">
                <a:solidFill>
                  <a:prstClr val="black"/>
                </a:solidFill>
              </a:rPr>
            </a:br>
            <a:r>
              <a:rPr lang="en-US" sz="1050" kern="0">
                <a:solidFill>
                  <a:prstClr val="black"/>
                </a:solidFill>
              </a:rPr>
              <a:t>(27 June)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="" xmlns:a16="http://schemas.microsoft.com/office/drawing/2014/main" id="{C43412C1-483C-AA42-A071-FB1D3792FE5E}"/>
              </a:ext>
            </a:extLst>
          </p:cNvPr>
          <p:cNvSpPr/>
          <p:nvPr/>
        </p:nvSpPr>
        <p:spPr>
          <a:xfrm>
            <a:off x="2355547" y="3724658"/>
            <a:ext cx="77777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050" kern="0">
                <a:solidFill>
                  <a:prstClr val="black"/>
                </a:solidFill>
              </a:rPr>
              <a:t>2 Hours</a:t>
            </a:r>
            <a:br>
              <a:rPr lang="en-US" sz="1050" kern="0">
                <a:solidFill>
                  <a:prstClr val="black"/>
                </a:solidFill>
              </a:rPr>
            </a:br>
            <a:r>
              <a:rPr lang="en-US" sz="1050" kern="0">
                <a:solidFill>
                  <a:prstClr val="black"/>
                </a:solidFill>
              </a:rPr>
              <a:t>(25 May)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5B15C182-0D8D-FE4D-A859-1D29A8A81C9C}"/>
              </a:ext>
            </a:extLst>
          </p:cNvPr>
          <p:cNvSpPr/>
          <p:nvPr/>
        </p:nvSpPr>
        <p:spPr>
          <a:xfrm>
            <a:off x="5463140" y="4142825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3008B7FB-B893-4747-A8BE-4FBBCA41D333}"/>
              </a:ext>
            </a:extLst>
          </p:cNvPr>
          <p:cNvSpPr/>
          <p:nvPr/>
        </p:nvSpPr>
        <p:spPr>
          <a:xfrm>
            <a:off x="5487758" y="3325952"/>
            <a:ext cx="1595630" cy="649286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4BB4B4A2-2090-8D4A-A700-6993809D3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904" y="3899667"/>
            <a:ext cx="380397" cy="3969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ABF50D7-69E1-DC4C-9D71-DF329ECB5803}"/>
              </a:ext>
            </a:extLst>
          </p:cNvPr>
          <p:cNvSpPr txBox="1"/>
          <p:nvPr/>
        </p:nvSpPr>
        <p:spPr>
          <a:xfrm>
            <a:off x="3503023" y="2665201"/>
            <a:ext cx="1499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</a:rPr>
              <a:t>59 Participants</a:t>
            </a:r>
          </a:p>
        </p:txBody>
      </p:sp>
      <p:sp>
        <p:nvSpPr>
          <p:cNvPr id="37" name="Left Arrow 36">
            <a:extLst>
              <a:ext uri="{FF2B5EF4-FFF2-40B4-BE49-F238E27FC236}">
                <a16:creationId xmlns="" xmlns:a16="http://schemas.microsoft.com/office/drawing/2014/main" id="{FAE8A379-D6A2-3E4C-8901-9D49CB738D3D}"/>
              </a:ext>
            </a:extLst>
          </p:cNvPr>
          <p:cNvSpPr/>
          <p:nvPr/>
        </p:nvSpPr>
        <p:spPr>
          <a:xfrm rot="10800000">
            <a:off x="4022326" y="2432409"/>
            <a:ext cx="657468" cy="255927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970E941-DC58-FA49-A114-ED5B5C4248BD}"/>
              </a:ext>
            </a:extLst>
          </p:cNvPr>
          <p:cNvSpPr txBox="1"/>
          <p:nvPr/>
        </p:nvSpPr>
        <p:spPr>
          <a:xfrm>
            <a:off x="5544655" y="3360653"/>
            <a:ext cx="141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</a:rPr>
              <a:t>11 Groups</a:t>
            </a:r>
            <a:br>
              <a:rPr lang="en-US" sz="1400">
                <a:solidFill>
                  <a:prstClr val="black"/>
                </a:solidFill>
              </a:rPr>
            </a:br>
            <a:r>
              <a:rPr lang="en-US" sz="1400">
                <a:solidFill>
                  <a:prstClr val="black"/>
                </a:solidFill>
              </a:rPr>
              <a:t>(</a:t>
            </a:r>
            <a:r>
              <a:rPr lang="en-US" sz="1400" i="1">
                <a:solidFill>
                  <a:prstClr val="black"/>
                </a:solidFill>
              </a:rPr>
              <a:t>w/o-gamified</a:t>
            </a:r>
            <a:r>
              <a:rPr lang="en-US" sz="140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1" name="Left Arrow 40">
            <a:extLst>
              <a:ext uri="{FF2B5EF4-FFF2-40B4-BE49-F238E27FC236}">
                <a16:creationId xmlns="" xmlns:a16="http://schemas.microsoft.com/office/drawing/2014/main" id="{6F7B16F1-949B-4A4F-8BAB-A05544AB3F5F}"/>
              </a:ext>
            </a:extLst>
          </p:cNvPr>
          <p:cNvSpPr/>
          <p:nvPr/>
        </p:nvSpPr>
        <p:spPr>
          <a:xfrm rot="10800000">
            <a:off x="3905291" y="3952792"/>
            <a:ext cx="966489" cy="25306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2C29D64-81F6-A143-B81B-F6A3DED947EB}"/>
              </a:ext>
            </a:extLst>
          </p:cNvPr>
          <p:cNvSpPr txBox="1"/>
          <p:nvPr/>
        </p:nvSpPr>
        <p:spPr>
          <a:xfrm>
            <a:off x="6877856" y="2251458"/>
            <a:ext cx="15191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21 </a:t>
            </a:r>
            <a:r>
              <a:rPr lang="en-US" sz="1400" dirty="0" smtClean="0">
                <a:solidFill>
                  <a:prstClr val="black"/>
                </a:solidFill>
              </a:rPr>
              <a:t>Groups</a:t>
            </a:r>
            <a:endParaRPr lang="en-US" sz="1400" baseline="30000" dirty="0" smtClean="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21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prstClr val="black"/>
                </a:solidFill>
              </a:rPr>
              <a:t>38 </a:t>
            </a:r>
            <a:r>
              <a:rPr lang="en-US" sz="1400" dirty="0">
                <a:solidFill>
                  <a:prstClr val="black"/>
                </a:solidFill>
              </a:rPr>
              <a:t>apprentices</a:t>
            </a:r>
          </a:p>
        </p:txBody>
      </p:sp>
      <p:graphicFrame>
        <p:nvGraphicFramePr>
          <p:cNvPr id="43" name="Diagram 42">
            <a:extLst>
              <a:ext uri="{FF2B5EF4-FFF2-40B4-BE49-F238E27FC236}">
                <a16:creationId xmlns="" xmlns:a16="http://schemas.microsoft.com/office/drawing/2014/main" id="{7E20803F-0C4C-384A-80CA-D9BA4E152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414756"/>
              </p:ext>
            </p:extLst>
          </p:nvPr>
        </p:nvGraphicFramePr>
        <p:xfrm>
          <a:off x="4983335" y="1749675"/>
          <a:ext cx="1813213" cy="172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44" name="Left Arrow 43">
            <a:extLst>
              <a:ext uri="{FF2B5EF4-FFF2-40B4-BE49-F238E27FC236}">
                <a16:creationId xmlns="" xmlns:a16="http://schemas.microsoft.com/office/drawing/2014/main" id="{3DA88C12-9015-9247-85BB-C819EE8D4862}"/>
              </a:ext>
            </a:extLst>
          </p:cNvPr>
          <p:cNvSpPr/>
          <p:nvPr/>
        </p:nvSpPr>
        <p:spPr>
          <a:xfrm rot="12600000">
            <a:off x="5175387" y="4285303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45" name="Left Arrow 44">
            <a:extLst>
              <a:ext uri="{FF2B5EF4-FFF2-40B4-BE49-F238E27FC236}">
                <a16:creationId xmlns="" xmlns:a16="http://schemas.microsoft.com/office/drawing/2014/main" id="{17A46E63-7C85-1346-89FF-445BE1E167E1}"/>
              </a:ext>
            </a:extLst>
          </p:cNvPr>
          <p:cNvSpPr/>
          <p:nvPr/>
        </p:nvSpPr>
        <p:spPr>
          <a:xfrm rot="8100000">
            <a:off x="5198486" y="3686730"/>
            <a:ext cx="482887" cy="234585"/>
          </a:xfrm>
          <a:prstGeom prst="leftArrow">
            <a:avLst>
              <a:gd name="adj1" fmla="val 50000"/>
              <a:gd name="adj2" fmla="val 80608"/>
            </a:avLst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857" kern="0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BBD593CA-AAEC-0E4C-893C-274E1960619B}"/>
              </a:ext>
            </a:extLst>
          </p:cNvPr>
          <p:cNvSpPr txBox="1"/>
          <p:nvPr/>
        </p:nvSpPr>
        <p:spPr>
          <a:xfrm>
            <a:off x="5623248" y="4205858"/>
            <a:ext cx="135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</a:rPr>
              <a:t>10 Groups</a:t>
            </a:r>
            <a:br>
              <a:rPr lang="en-US" sz="1400">
                <a:solidFill>
                  <a:prstClr val="black"/>
                </a:solidFill>
              </a:rPr>
            </a:br>
            <a:r>
              <a:rPr lang="en-US" sz="1400">
                <a:solidFill>
                  <a:prstClr val="black"/>
                </a:solidFill>
              </a:rPr>
              <a:t>(</a:t>
            </a:r>
            <a:r>
              <a:rPr lang="en-US" sz="1400" i="1" err="1">
                <a:solidFill>
                  <a:prstClr val="black"/>
                </a:solidFill>
              </a:rPr>
              <a:t>ont</a:t>
            </a:r>
            <a:r>
              <a:rPr lang="en-US" sz="1400" i="1">
                <a:solidFill>
                  <a:prstClr val="black"/>
                </a:solidFill>
              </a:rPr>
              <a:t>-gamified</a:t>
            </a:r>
            <a:r>
              <a:rPr lang="en-US" sz="140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7DF4793-6FB4-3D4F-AF58-8A445513BBAA}"/>
              </a:ext>
            </a:extLst>
          </p:cNvPr>
          <p:cNvSpPr txBox="1"/>
          <p:nvPr/>
        </p:nvSpPr>
        <p:spPr>
          <a:xfrm>
            <a:off x="3397437" y="2389273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(1)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F695A23-3DBE-0D4C-BF01-1B8B2CDBE1CC}"/>
              </a:ext>
            </a:extLst>
          </p:cNvPr>
          <p:cNvSpPr txBox="1"/>
          <p:nvPr/>
        </p:nvSpPr>
        <p:spPr>
          <a:xfrm>
            <a:off x="3397437" y="3883873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(2)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9EB6393F-271D-A642-93FD-CF5378239596}"/>
              </a:ext>
            </a:extLst>
          </p:cNvPr>
          <p:cNvSpPr txBox="1"/>
          <p:nvPr/>
        </p:nvSpPr>
        <p:spPr>
          <a:xfrm>
            <a:off x="7068682" y="3360653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</a:rPr>
              <a:t>11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</a:rPr>
              <a:t>21 apprentices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7F58D6ED-B4C8-0540-A62B-C0FDF6A6ADF6}"/>
              </a:ext>
            </a:extLst>
          </p:cNvPr>
          <p:cNvSpPr txBox="1"/>
          <p:nvPr/>
        </p:nvSpPr>
        <p:spPr>
          <a:xfrm>
            <a:off x="7058637" y="4192503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</a:rPr>
              <a:t>10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</a:rPr>
              <a:t>17 apprentices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226231A-6AFB-0345-9535-85A1569029D1}"/>
              </a:ext>
            </a:extLst>
          </p:cNvPr>
          <p:cNvSpPr txBox="1"/>
          <p:nvPr/>
        </p:nvSpPr>
        <p:spPr>
          <a:xfrm>
            <a:off x="3733165" y="3716303"/>
            <a:ext cx="1632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</a:rPr>
              <a:t>21 Groups</a:t>
            </a:r>
            <a:endParaRPr lang="en-US" sz="1400" baseline="30000">
              <a:solidFill>
                <a:prstClr val="black"/>
              </a:solidFill>
            </a:endParaRPr>
          </a:p>
          <a:p>
            <a:endParaRPr lang="en-US" sz="1400">
              <a:solidFill>
                <a:prstClr val="black"/>
              </a:solidFill>
            </a:endParaRP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</a:rPr>
              <a:t>21 masters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</a:rPr>
              <a:t>38 apprentices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="" xmlns:a16="http://schemas.microsoft.com/office/drawing/2014/main" id="{9C44D0AF-3F93-7743-876C-C1DEA0EDC07A}"/>
              </a:ext>
            </a:extLst>
          </p:cNvPr>
          <p:cNvSpPr/>
          <p:nvPr/>
        </p:nvSpPr>
        <p:spPr>
          <a:xfrm>
            <a:off x="3353754" y="1887422"/>
            <a:ext cx="5573922" cy="3283226"/>
          </a:xfrm>
          <a:prstGeom prst="roundRect">
            <a:avLst/>
          </a:prstGeom>
          <a:noFill/>
          <a:ln w="76200" cap="flat" cmpd="sng" algn="ctr">
            <a:solidFill>
              <a:srgbClr val="ED7D3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362C7265-24A0-B846-B218-DEE44CDE2268}"/>
              </a:ext>
            </a:extLst>
          </p:cNvPr>
          <p:cNvSpPr/>
          <p:nvPr/>
        </p:nvSpPr>
        <p:spPr>
          <a:xfrm>
            <a:off x="9027742" y="5193670"/>
            <a:ext cx="30893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prstClr val="black"/>
                </a:solidFill>
              </a:rPr>
              <a:t>1 Week</a:t>
            </a:r>
            <a:br>
              <a:rPr lang="en-US" sz="1600">
                <a:solidFill>
                  <a:prstClr val="black"/>
                </a:solidFill>
              </a:rPr>
            </a:br>
            <a:r>
              <a:rPr lang="en-US" sz="1600">
                <a:solidFill>
                  <a:prstClr val="black"/>
                </a:solidFill>
              </a:rPr>
              <a:t>(27 June 2017 – 04 July 2017)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A84C93-D63F-2341-B91C-E577D69BCDDE}"/>
              </a:ext>
            </a:extLst>
          </p:cNvPr>
          <p:cNvSpPr txBox="1"/>
          <p:nvPr/>
        </p:nvSpPr>
        <p:spPr>
          <a:xfrm>
            <a:off x="839681" y="1411121"/>
            <a:ext cx="151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Pre-test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5EA035B3-D33C-BC45-AC22-0AC2C26C8B01}"/>
              </a:ext>
            </a:extLst>
          </p:cNvPr>
          <p:cNvSpPr txBox="1"/>
          <p:nvPr/>
        </p:nvSpPr>
        <p:spPr>
          <a:xfrm>
            <a:off x="9640652" y="1411121"/>
            <a:ext cx="1595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Post-test Phase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E7CAF443-DF13-8F47-B8FD-80B0042351A9}"/>
              </a:ext>
            </a:extLst>
          </p:cNvPr>
          <p:cNvSpPr txBox="1"/>
          <p:nvPr/>
        </p:nvSpPr>
        <p:spPr>
          <a:xfrm>
            <a:off x="5167757" y="1411121"/>
            <a:ext cx="1945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</a:rPr>
              <a:t>Intervention Phase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B35DC-A7B8-C143-8022-422208C0311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983335" y="1928787"/>
            <a:ext cx="1646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(2 </a:t>
            </a:r>
            <a:r>
              <a:rPr lang="en-US" sz="1600" dirty="0" smtClean="0">
                <a:solidFill>
                  <a:prstClr val="black"/>
                </a:solidFill>
              </a:rPr>
              <a:t>or 3 </a:t>
            </a:r>
            <a:r>
              <a:rPr lang="en-US" sz="1600" dirty="0">
                <a:solidFill>
                  <a:prstClr val="black"/>
                </a:solidFill>
              </a:rPr>
              <a:t>x group)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950153" y="4026406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 smtClean="0">
                <a:latin typeface="Rockwell" panose="02060603020205020403" pitchFamily="18" charset="77"/>
              </a:rPr>
              <a:t>(p3a)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10503915" y="2682345"/>
            <a:ext cx="644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smtClean="0">
                <a:latin typeface="Rockwell" panose="02060603020205020403" pitchFamily="18" charset="77"/>
              </a:rPr>
              <a:t>(p3b)</a:t>
            </a:r>
            <a:endParaRPr lang="en-US" sz="1400" dirty="0"/>
          </a:p>
        </p:txBody>
      </p:sp>
      <p:sp>
        <p:nvSpPr>
          <p:cNvPr id="56" name="Rectangle 55"/>
          <p:cNvSpPr/>
          <p:nvPr/>
        </p:nvSpPr>
        <p:spPr>
          <a:xfrm>
            <a:off x="10826279" y="4248706"/>
            <a:ext cx="1067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>
                <a:latin typeface="Rockwell" panose="02060603020205020403" pitchFamily="18" charset="77"/>
              </a:rPr>
              <a:t>(PF,PG,PH)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480686" y="2952076"/>
            <a:ext cx="519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latin typeface="Rockwell" panose="02060603020205020403" pitchFamily="18" charset="77"/>
              </a:rPr>
              <a:t>(</a:t>
            </a:r>
            <a:r>
              <a:rPr lang="en-US" sz="1400" dirty="0" smtClean="0">
                <a:latin typeface="Rockwell" panose="02060603020205020403" pitchFamily="18" charset="77"/>
              </a:rPr>
              <a:t>P4)</a:t>
            </a:r>
            <a:endParaRPr lang="en-US" sz="1400" dirty="0"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533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8072</TotalTime>
  <Words>1172</Words>
  <Application>Microsoft Macintosh PowerPoint</Application>
  <PresentationFormat>Widescreen</PresentationFormat>
  <Paragraphs>439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AppleSymbols</vt:lpstr>
      <vt:lpstr>Calibri</vt:lpstr>
      <vt:lpstr>Calibri Light</vt:lpstr>
      <vt:lpstr>Rockwell</vt:lpstr>
      <vt:lpstr>Rockwell Condensed</vt:lpstr>
      <vt:lpstr>Rockwell Extra Bold</vt:lpstr>
      <vt:lpstr>Wingdings</vt:lpstr>
      <vt:lpstr>Arial</vt:lpstr>
      <vt:lpstr>Office Theme</vt:lpstr>
      <vt:lpstr>Wood Type</vt:lpstr>
      <vt:lpstr>1_Wood Type</vt:lpstr>
      <vt:lpstr>PowerPoint Presentation</vt:lpstr>
      <vt:lpstr>PowerPoint Presentation</vt:lpstr>
      <vt:lpstr>Pilot Emp. Study: Experiment Design</vt:lpstr>
      <vt:lpstr>PowerPoint Presentation</vt:lpstr>
      <vt:lpstr>1st Emp. Study: Experiment Design</vt:lpstr>
      <vt:lpstr>PowerPoint Presentation</vt:lpstr>
      <vt:lpstr>2nd Emp. Study: Experiment Design</vt:lpstr>
      <vt:lpstr>PowerPoint Presentation</vt:lpstr>
      <vt:lpstr>3rd Emp. Study: Experiment Design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Geiser Chalco</dc:creator>
  <cp:lastModifiedBy>Geiser Chalco Challco</cp:lastModifiedBy>
  <cp:revision>106</cp:revision>
  <dcterms:created xsi:type="dcterms:W3CDTF">2018-07-11T07:30:19Z</dcterms:created>
  <dcterms:modified xsi:type="dcterms:W3CDTF">2018-12-18T03:27:47Z</dcterms:modified>
</cp:coreProperties>
</file>